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8"/>
    <a:srgbClr val="F1F1F1"/>
    <a:srgbClr val="1298BD"/>
    <a:srgbClr val="01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6BD8-A381-4EB1-AD22-35B36324D29C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35F25-75F2-47B5-AAC7-714C70448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8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5F25-75F2-47B5-AAC7-714C7044877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67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5F25-75F2-47B5-AAC7-714C7044877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14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0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90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6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2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2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2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EE3B-B01E-4229-9065-35881FA1AE76}" type="datetimeFigureOut">
              <a:rPr lang="tr-TR" smtClean="0"/>
              <a:t>10.07.2021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8D88-46D4-4681-B581-C1176BC1C8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78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981738" y="3429000"/>
            <a:ext cx="8228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Makine </a:t>
            </a:r>
            <a:r>
              <a:rPr lang="tr-TR" sz="48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Mühendisliği Bölümü </a:t>
            </a:r>
          </a:p>
          <a:p>
            <a:pPr algn="ctr"/>
            <a:r>
              <a:rPr lang="tr-TR" sz="48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Mezun Öğrencilerimiz</a:t>
            </a:r>
            <a:endParaRPr lang="tr-TR" sz="48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37229" y="3437074"/>
            <a:ext cx="3166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1F1F1"/>
                </a:solidFill>
              </a:rPr>
              <a:t>Bilgisayar Mühendisliği</a:t>
            </a:r>
          </a:p>
          <a:p>
            <a:endParaRPr lang="tr-TR" sz="2000" dirty="0" smtClean="0">
              <a:solidFill>
                <a:srgbClr val="01A0C8"/>
              </a:solidFill>
            </a:endParaRPr>
          </a:p>
          <a:p>
            <a:endParaRPr lang="tr-TR" sz="2000" dirty="0">
              <a:solidFill>
                <a:srgbClr val="01A0C8"/>
              </a:solidFill>
            </a:endParaRPr>
          </a:p>
          <a:p>
            <a:endParaRPr lang="tr-TR" sz="2000" dirty="0">
              <a:solidFill>
                <a:srgbClr val="01A0C8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"/>
            <a:ext cx="12192000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057701" y="3268980"/>
            <a:ext cx="2813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Makine </a:t>
            </a:r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Mühendisliği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57701" y="3924019"/>
            <a:ext cx="1736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İsim </a:t>
            </a:r>
            <a:r>
              <a:rPr lang="tr-TR" sz="2200" dirty="0" err="1" smtClean="0">
                <a:solidFill>
                  <a:srgbClr val="00A0C8"/>
                </a:solidFill>
                <a:latin typeface="Bahnschrift" panose="020B0502040204020203" pitchFamily="34" charset="0"/>
              </a:rPr>
              <a:t>Soyisim</a:t>
            </a:r>
            <a:endParaRPr lang="tr-TR" sz="22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57701" y="4558298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Okul numarası</a:t>
            </a:r>
            <a:endParaRPr lang="tr-TR" sz="22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51584" y="3555241"/>
            <a:ext cx="3688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Anılarımız</a:t>
            </a:r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79" y="1835528"/>
            <a:ext cx="7526741" cy="47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6"/>
            <a:ext cx="1219200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178631" y="3183206"/>
            <a:ext cx="98347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Tüm yeni 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Makine Mühendislerimize 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bundan sonraki hayatlarında </a:t>
            </a:r>
          </a:p>
          <a:p>
            <a:pPr algn="ctr"/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huzur</a:t>
            </a:r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, 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mutluluk  </a:t>
            </a:r>
            <a:r>
              <a:rPr lang="tr-TR" sz="2600" dirty="0">
                <a:solidFill>
                  <a:srgbClr val="00A0C8"/>
                </a:solidFill>
                <a:latin typeface="Bahnschrift" panose="020B0502040204020203" pitchFamily="34" charset="0"/>
              </a:rPr>
              <a:t>ve muvaffakiyet dileriz</a:t>
            </a:r>
            <a:r>
              <a:rPr lang="tr-TR" sz="26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.</a:t>
            </a:r>
          </a:p>
          <a:p>
            <a:pPr algn="ctr"/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  <a:p>
            <a:pPr algn="r"/>
            <a:r>
              <a:rPr lang="tr-TR" sz="3000" dirty="0" err="1" smtClean="0">
                <a:solidFill>
                  <a:srgbClr val="00A0C8"/>
                </a:solidFill>
                <a:latin typeface="Bahnschrift" panose="020B0502040204020203" pitchFamily="34" charset="0"/>
              </a:rPr>
              <a:t>MakineMühendisliği</a:t>
            </a:r>
            <a:r>
              <a:rPr lang="tr-TR" sz="30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 </a:t>
            </a:r>
            <a:r>
              <a:rPr lang="tr-TR" sz="3000" dirty="0" smtClean="0">
                <a:solidFill>
                  <a:srgbClr val="00A0C8"/>
                </a:solidFill>
                <a:latin typeface="Bahnschrift" panose="020B0502040204020203" pitchFamily="34" charset="0"/>
              </a:rPr>
              <a:t>Bölümü</a:t>
            </a:r>
            <a:endParaRPr lang="tr-TR" sz="3000" dirty="0">
              <a:solidFill>
                <a:srgbClr val="00A0C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</Words>
  <Application>Microsoft Office PowerPoint</Application>
  <PresentationFormat>Geniş ekran</PresentationFormat>
  <Paragraphs>14</Paragraphs>
  <Slides>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</dc:creator>
  <cp:lastModifiedBy>Murat DİLMEÇ</cp:lastModifiedBy>
  <cp:revision>30</cp:revision>
  <dcterms:created xsi:type="dcterms:W3CDTF">2021-06-30T20:32:31Z</dcterms:created>
  <dcterms:modified xsi:type="dcterms:W3CDTF">2021-07-10T10:27:28Z</dcterms:modified>
</cp:coreProperties>
</file>