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644" y="60"/>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649327933"/>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Başlık ve Alt Ana Başlık">
    <p:spTree>
      <p:nvGrpSpPr>
        <p:cNvPr id="1" name=""/>
        <p:cNvGrpSpPr/>
        <p:nvPr/>
      </p:nvGrpSpPr>
      <p:grpSpPr>
        <a:xfrm>
          <a:off x="0" y="0"/>
          <a:ext cx="0" cy="0"/>
          <a:chOff x="0" y="0"/>
          <a:chExt cx="0" cy="0"/>
        </a:xfrm>
      </p:grpSpPr>
      <p:sp>
        <p:nvSpPr>
          <p:cNvPr id="11" name="Shape 11"/>
          <p:cNvSpPr>
            <a:spLocks noGrp="1"/>
          </p:cNvSpPr>
          <p:nvPr>
            <p:ph type="title"/>
          </p:nvPr>
        </p:nvSpPr>
        <p:spPr>
          <a:xfrm>
            <a:off x="1270000" y="1638300"/>
            <a:ext cx="10464800" cy="3302000"/>
          </a:xfrm>
          <a:prstGeom prst="rect">
            <a:avLst/>
          </a:prstGeom>
        </p:spPr>
        <p:txBody>
          <a:bodyPr anchor="b"/>
          <a:lstStyle/>
          <a:p>
            <a:r>
              <a:t>Başlık Metni</a:t>
            </a:r>
          </a:p>
        </p:txBody>
      </p:sp>
      <p:sp>
        <p:nvSpPr>
          <p:cNvPr id="12" name="Shape 12"/>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Gövde Düzeyi Bir</a:t>
            </a:r>
          </a:p>
          <a:p>
            <a:pPr lvl="1"/>
            <a:r>
              <a:t>Gövde Düzeyi İki</a:t>
            </a:r>
          </a:p>
          <a:p>
            <a:pPr lvl="2"/>
            <a:r>
              <a:t>Gövde Düzeyi Üç</a:t>
            </a:r>
          </a:p>
          <a:p>
            <a:pPr lvl="3"/>
            <a:r>
              <a:t>Gövde Düzeyi Dört</a:t>
            </a:r>
          </a:p>
          <a:p>
            <a:pPr lvl="4"/>
            <a:r>
              <a:t>Gövde Düzeyi Beş</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Alıntı">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sz="2400"/>
            </a:lvl1pPr>
          </a:lstStyle>
          <a:p>
            <a:r>
              <a:t>–Johnny Appleseed</a:t>
            </a:r>
          </a:p>
        </p:txBody>
      </p:sp>
      <p:sp>
        <p:nvSpPr>
          <p:cNvPr id="94" name="Shape 94"/>
          <p:cNvSpPr>
            <a:spLocks noGrp="1"/>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defRPr sz="3800"/>
            </a:lvl1pPr>
          </a:lstStyle>
          <a:p>
            <a:r>
              <a:t>“Buraya bir alıntı yazın.” </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otoğraf">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oş">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Fotoğraf - Yatay">
    <p:spTree>
      <p:nvGrpSpPr>
        <p:cNvPr id="1" name=""/>
        <p:cNvGrpSpPr/>
        <p:nvPr/>
      </p:nvGrpSpPr>
      <p:grpSpPr>
        <a:xfrm>
          <a:off x="0" y="0"/>
          <a:ext cx="0" cy="0"/>
          <a:chOff x="0" y="0"/>
          <a:chExt cx="0" cy="0"/>
        </a:xfrm>
      </p:grpSpPr>
      <p:sp>
        <p:nvSpPr>
          <p:cNvPr id="20" name="Shape 20"/>
          <p:cNvSpPr>
            <a:spLocks noGrp="1"/>
          </p:cNvSpPr>
          <p:nvPr>
            <p:ph type="pic" idx="13"/>
          </p:nvPr>
        </p:nvSpPr>
        <p:spPr>
          <a:xfrm>
            <a:off x="1606550" y="635000"/>
            <a:ext cx="9779000" cy="5918200"/>
          </a:xfrm>
          <a:prstGeom prst="rect">
            <a:avLst/>
          </a:prstGeom>
        </p:spPr>
        <p:txBody>
          <a:bodyPr lIns="91439" tIns="45719" rIns="91439" bIns="45719" anchor="t">
            <a:noAutofit/>
          </a:bodyPr>
          <a:lstStyle/>
          <a:p>
            <a:endParaRPr/>
          </a:p>
        </p:txBody>
      </p:sp>
      <p:sp>
        <p:nvSpPr>
          <p:cNvPr id="21" name="Shape 21"/>
          <p:cNvSpPr>
            <a:spLocks noGrp="1"/>
          </p:cNvSpPr>
          <p:nvPr>
            <p:ph type="title"/>
          </p:nvPr>
        </p:nvSpPr>
        <p:spPr>
          <a:xfrm>
            <a:off x="1270000" y="6718300"/>
            <a:ext cx="10464800" cy="1422400"/>
          </a:xfrm>
          <a:prstGeom prst="rect">
            <a:avLst/>
          </a:prstGeom>
        </p:spPr>
        <p:txBody>
          <a:bodyPr anchor="b"/>
          <a:lstStyle/>
          <a:p>
            <a:r>
              <a:t>Başlık Metni</a:t>
            </a:r>
          </a:p>
        </p:txBody>
      </p:sp>
      <p:sp>
        <p:nvSpPr>
          <p:cNvPr id="22" name="Shape 22"/>
          <p:cNvSpPr>
            <a:spLocks noGrp="1"/>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Gövde Düzeyi Bir</a:t>
            </a:r>
          </a:p>
          <a:p>
            <a:pPr lvl="1"/>
            <a:r>
              <a:t>Gövde Düzeyi İki</a:t>
            </a:r>
          </a:p>
          <a:p>
            <a:pPr lvl="2"/>
            <a:r>
              <a:t>Gövde Düzeyi Üç</a:t>
            </a:r>
          </a:p>
          <a:p>
            <a:pPr lvl="3"/>
            <a:r>
              <a:t>Gövde Düzeyi Dört</a:t>
            </a:r>
          </a:p>
          <a:p>
            <a:pPr lvl="4"/>
            <a:r>
              <a:t>Gövde Düzeyi Beş</a:t>
            </a:r>
          </a:p>
        </p:txBody>
      </p:sp>
      <p:sp>
        <p:nvSpPr>
          <p:cNvPr id="23" name="Shape 23"/>
          <p:cNvSpPr>
            <a:spLocks noGrp="1"/>
          </p:cNvSpPr>
          <p:nvPr>
            <p:ph type="sldNum" sz="quarter" idx="2"/>
          </p:nvPr>
        </p:nvSpPr>
        <p:spPr>
          <a:xfrm>
            <a:off x="6311798" y="9245600"/>
            <a:ext cx="368504" cy="381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Başlık - Orta">
    <p:spTree>
      <p:nvGrpSpPr>
        <p:cNvPr id="1" name=""/>
        <p:cNvGrpSpPr/>
        <p:nvPr/>
      </p:nvGrpSpPr>
      <p:grpSpPr>
        <a:xfrm>
          <a:off x="0" y="0"/>
          <a:ext cx="0" cy="0"/>
          <a:chOff x="0" y="0"/>
          <a:chExt cx="0" cy="0"/>
        </a:xfrm>
      </p:grpSpPr>
      <p:sp>
        <p:nvSpPr>
          <p:cNvPr id="30" name="Shape 30"/>
          <p:cNvSpPr>
            <a:spLocks noGrp="1"/>
          </p:cNvSpPr>
          <p:nvPr>
            <p:ph type="title"/>
          </p:nvPr>
        </p:nvSpPr>
        <p:spPr>
          <a:xfrm>
            <a:off x="1270000" y="3225800"/>
            <a:ext cx="10464800" cy="3302000"/>
          </a:xfrm>
          <a:prstGeom prst="rect">
            <a:avLst/>
          </a:prstGeom>
        </p:spPr>
        <p:txBody>
          <a:bodyPr/>
          <a:lstStyle/>
          <a:p>
            <a:r>
              <a:t>Başlık Metni</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Fotoğraf - Düşey">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6718300" y="635000"/>
            <a:ext cx="5334000" cy="8229600"/>
          </a:xfrm>
          <a:prstGeom prst="rect">
            <a:avLst/>
          </a:prstGeom>
        </p:spPr>
        <p:txBody>
          <a:bodyPr lIns="91439" tIns="45719" rIns="91439" bIns="45719" anchor="t">
            <a:noAutofit/>
          </a:bodyPr>
          <a:lstStyle/>
          <a:p>
            <a:endParaRPr/>
          </a:p>
        </p:txBody>
      </p:sp>
      <p:sp>
        <p:nvSpPr>
          <p:cNvPr id="39" name="Shape 39"/>
          <p:cNvSpPr>
            <a:spLocks noGrp="1"/>
          </p:cNvSpPr>
          <p:nvPr>
            <p:ph type="title"/>
          </p:nvPr>
        </p:nvSpPr>
        <p:spPr>
          <a:xfrm>
            <a:off x="952500" y="635000"/>
            <a:ext cx="5334000" cy="3987800"/>
          </a:xfrm>
          <a:prstGeom prst="rect">
            <a:avLst/>
          </a:prstGeom>
        </p:spPr>
        <p:txBody>
          <a:bodyPr anchor="b"/>
          <a:lstStyle>
            <a:lvl1pPr>
              <a:defRPr sz="6000"/>
            </a:lvl1pPr>
          </a:lstStyle>
          <a:p>
            <a:r>
              <a:t>Başlık Metni</a:t>
            </a:r>
          </a:p>
        </p:txBody>
      </p:sp>
      <p:sp>
        <p:nvSpPr>
          <p:cNvPr id="40" name="Shape 40"/>
          <p:cNvSpPr>
            <a:spLocks noGrp="1"/>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Gövde Düzeyi Bir</a:t>
            </a:r>
          </a:p>
          <a:p>
            <a:pPr lvl="1"/>
            <a:r>
              <a:t>Gövde Düzeyi İki</a:t>
            </a:r>
          </a:p>
          <a:p>
            <a:pPr lvl="2"/>
            <a:r>
              <a:t>Gövde Düzeyi Üç</a:t>
            </a:r>
          </a:p>
          <a:p>
            <a:pPr lvl="3"/>
            <a:r>
              <a:t>Gövde Düzeyi Dört</a:t>
            </a:r>
          </a:p>
          <a:p>
            <a:pPr lvl="4"/>
            <a:r>
              <a:t>Gövde Düzeyi Beş</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aşlık - Üst">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Başlık Metni</a:t>
            </a:r>
          </a:p>
        </p:txBody>
      </p:sp>
      <p:sp>
        <p:nvSpPr>
          <p:cNvPr id="49" name="Shape 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aşlık ve Maddeler">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Başlık Metni</a:t>
            </a:r>
          </a:p>
        </p:txBody>
      </p:sp>
      <p:sp>
        <p:nvSpPr>
          <p:cNvPr id="57" name="Shape 57"/>
          <p:cNvSpPr>
            <a:spLocks noGrp="1"/>
          </p:cNvSpPr>
          <p:nvPr>
            <p:ph type="body" idx="1"/>
          </p:nvPr>
        </p:nvSpPr>
        <p:spPr>
          <a:prstGeom prst="rect">
            <a:avLst/>
          </a:prstGeom>
        </p:spPr>
        <p:txBody>
          <a:bodyPr/>
          <a:lstStyle/>
          <a:p>
            <a:r>
              <a:t>Gövde Düzeyi Bir</a:t>
            </a:r>
          </a:p>
          <a:p>
            <a:pPr lvl="1"/>
            <a:r>
              <a:t>Gövde Düzeyi İki</a:t>
            </a:r>
          </a:p>
          <a:p>
            <a:pPr lvl="2"/>
            <a:r>
              <a:t>Gövde Düzeyi Üç</a:t>
            </a:r>
          </a:p>
          <a:p>
            <a:pPr lvl="3"/>
            <a:r>
              <a:t>Gövde Düzeyi Dört</a:t>
            </a:r>
          </a:p>
          <a:p>
            <a:pPr lvl="4"/>
            <a:r>
              <a:t>Gövde Düzeyi Beş</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aşlık, Maddeler ve Fotoğraf">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6718300" y="2603500"/>
            <a:ext cx="5334000" cy="6286500"/>
          </a:xfrm>
          <a:prstGeom prst="rect">
            <a:avLst/>
          </a:prstGeom>
        </p:spPr>
        <p:txBody>
          <a:bodyPr lIns="91439" tIns="45719" rIns="91439" bIns="45719" anchor="t">
            <a:noAutofit/>
          </a:bodyPr>
          <a:lstStyle/>
          <a:p>
            <a:endParaRPr/>
          </a:p>
        </p:txBody>
      </p:sp>
      <p:sp>
        <p:nvSpPr>
          <p:cNvPr id="66" name="Shape 66"/>
          <p:cNvSpPr>
            <a:spLocks noGrp="1"/>
          </p:cNvSpPr>
          <p:nvPr>
            <p:ph type="title"/>
          </p:nvPr>
        </p:nvSpPr>
        <p:spPr>
          <a:prstGeom prst="rect">
            <a:avLst/>
          </a:prstGeom>
        </p:spPr>
        <p:txBody>
          <a:bodyPr/>
          <a:lstStyle/>
          <a:p>
            <a:r>
              <a:t>Başlık Metni</a:t>
            </a:r>
          </a:p>
        </p:txBody>
      </p:sp>
      <p:sp>
        <p:nvSpPr>
          <p:cNvPr id="67" name="Shape 67"/>
          <p:cNvSpPr>
            <a:spLocks noGrp="1"/>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Gövde Düzeyi Bir</a:t>
            </a:r>
          </a:p>
          <a:p>
            <a:pPr lvl="1"/>
            <a:r>
              <a:t>Gövde Düzeyi İki</a:t>
            </a:r>
          </a:p>
          <a:p>
            <a:pPr lvl="2"/>
            <a:r>
              <a:t>Gövde Düzeyi Üç</a:t>
            </a:r>
          </a:p>
          <a:p>
            <a:pPr lvl="3"/>
            <a:r>
              <a:t>Gövde Düzeyi Dört</a:t>
            </a:r>
          </a:p>
          <a:p>
            <a:pPr lvl="4"/>
            <a:r>
              <a:t>Gövde Düzeyi Beş</a:t>
            </a:r>
          </a:p>
        </p:txBody>
      </p:sp>
      <p:sp>
        <p:nvSpPr>
          <p:cNvPr id="68" name="Shape 6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Maddeler">
    <p:spTree>
      <p:nvGrpSpPr>
        <p:cNvPr id="1" name=""/>
        <p:cNvGrpSpPr/>
        <p:nvPr/>
      </p:nvGrpSpPr>
      <p:grpSpPr>
        <a:xfrm>
          <a:off x="0" y="0"/>
          <a:ext cx="0" cy="0"/>
          <a:chOff x="0" y="0"/>
          <a:chExt cx="0" cy="0"/>
        </a:xfrm>
      </p:grpSpPr>
      <p:sp>
        <p:nvSpPr>
          <p:cNvPr id="75" name="Shape 75"/>
          <p:cNvSpPr>
            <a:spLocks noGrp="1"/>
          </p:cNvSpPr>
          <p:nvPr>
            <p:ph type="body" idx="1"/>
          </p:nvPr>
        </p:nvSpPr>
        <p:spPr>
          <a:xfrm>
            <a:off x="952500" y="1270000"/>
            <a:ext cx="11099800" cy="7213600"/>
          </a:xfrm>
          <a:prstGeom prst="rect">
            <a:avLst/>
          </a:prstGeom>
        </p:spPr>
        <p:txBody>
          <a:bodyPr/>
          <a:lstStyle/>
          <a:p>
            <a:r>
              <a:t>Gövde Düzeyi Bir</a:t>
            </a:r>
          </a:p>
          <a:p>
            <a:pPr lvl="1"/>
            <a:r>
              <a:t>Gövde Düzeyi İki</a:t>
            </a:r>
          </a:p>
          <a:p>
            <a:pPr lvl="2"/>
            <a:r>
              <a:t>Gövde Düzeyi Üç</a:t>
            </a:r>
          </a:p>
          <a:p>
            <a:pPr lvl="3"/>
            <a:r>
              <a:t>Gövde Düzeyi Dört</a:t>
            </a:r>
          </a:p>
          <a:p>
            <a:pPr lvl="4"/>
            <a:r>
              <a:t>Gövde Düzeyi Beş</a:t>
            </a: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Fotoğraf - 3 Yukarı">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Shape 84"/>
          <p:cNvSpPr>
            <a:spLocks noGrp="1"/>
          </p:cNvSpPr>
          <p:nvPr>
            <p:ph type="pic" sz="quarter" idx="14"/>
          </p:nvPr>
        </p:nvSpPr>
        <p:spPr>
          <a:xfrm>
            <a:off x="6724518" y="889000"/>
            <a:ext cx="5334001" cy="3771900"/>
          </a:xfrm>
          <a:prstGeom prst="rect">
            <a:avLst/>
          </a:prstGeom>
        </p:spPr>
        <p:txBody>
          <a:bodyPr lIns="91439" tIns="45719" rIns="91439" bIns="45719" anchor="t">
            <a:noAutofit/>
          </a:bodyPr>
          <a:lstStyle/>
          <a:p>
            <a:endParaRPr/>
          </a:p>
        </p:txBody>
      </p:sp>
      <p:sp>
        <p:nvSpPr>
          <p:cNvPr id="85" name="Shape 85"/>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444500"/>
            <a:ext cx="11099800" cy="21590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Başlık Metni</a:t>
            </a:r>
          </a:p>
        </p:txBody>
      </p:sp>
      <p:sp>
        <p:nvSpPr>
          <p:cNvPr id="3" name="Shape 3"/>
          <p:cNvSpPr>
            <a:spLocks noGrp="1"/>
          </p:cNvSpPr>
          <p:nvPr>
            <p:ph type="body" idx="1"/>
          </p:nvPr>
        </p:nvSpPr>
        <p:spPr>
          <a:xfrm>
            <a:off x="952500" y="2603500"/>
            <a:ext cx="11099800" cy="62865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Gövde Düzeyi Bir</a:t>
            </a:r>
          </a:p>
          <a:p>
            <a:pPr lvl="1"/>
            <a:r>
              <a:t>Gövde Düzeyi İki</a:t>
            </a:r>
          </a:p>
          <a:p>
            <a:pPr lvl="2"/>
            <a:r>
              <a:t>Gövde Düzeyi Üç</a:t>
            </a:r>
          </a:p>
          <a:p>
            <a:pPr lvl="3"/>
            <a:r>
              <a:t>Gövde Düzeyi Dört</a:t>
            </a:r>
          </a:p>
          <a:p>
            <a:pPr lvl="4"/>
            <a:r>
              <a:t>Gövde Düzeyi Beş</a:t>
            </a:r>
          </a:p>
        </p:txBody>
      </p:sp>
      <p:sp>
        <p:nvSpPr>
          <p:cNvPr id="4" name="Shape 4"/>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 name="pasted-image.pdf"/>
          <p:cNvPicPr>
            <a:picLocks noChangeAspect="1"/>
          </p:cNvPicPr>
          <p:nvPr/>
        </p:nvPicPr>
        <p:blipFill>
          <a:blip r:embed="rId2">
            <a:extLst/>
          </a:blip>
          <a:stretch>
            <a:fillRect/>
          </a:stretch>
        </p:blipFill>
        <p:spPr>
          <a:xfrm>
            <a:off x="-7620" y="4529"/>
            <a:ext cx="13020039" cy="8186532"/>
          </a:xfrm>
          <a:prstGeom prst="rect">
            <a:avLst/>
          </a:prstGeom>
          <a:ln w="12700">
            <a:miter lim="400000"/>
          </a:ln>
        </p:spPr>
      </p:pic>
      <p:sp>
        <p:nvSpPr>
          <p:cNvPr id="120" name="Shape 120"/>
          <p:cNvSpPr/>
          <p:nvPr/>
        </p:nvSpPr>
        <p:spPr>
          <a:xfrm>
            <a:off x="5530179" y="4324167"/>
            <a:ext cx="1944443" cy="825867"/>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4700" b="1">
                <a:solidFill>
                  <a:srgbClr val="FFFFFF"/>
                </a:solidFill>
                <a:latin typeface="Helvetica"/>
                <a:ea typeface="Helvetica"/>
                <a:cs typeface="Helvetica"/>
                <a:sym typeface="Helvetica"/>
              </a:defRPr>
            </a:lvl1pPr>
          </a:lstStyle>
          <a:p>
            <a:r>
              <a:rPr lang="tr-TR" dirty="0" smtClean="0"/>
              <a:t>TOPIC</a:t>
            </a:r>
            <a:endParaRPr dirty="0"/>
          </a:p>
        </p:txBody>
      </p:sp>
      <p:pic>
        <p:nvPicPr>
          <p:cNvPr id="121" name="pasted-image.pdf"/>
          <p:cNvPicPr>
            <a:picLocks noChangeAspect="1"/>
          </p:cNvPicPr>
          <p:nvPr/>
        </p:nvPicPr>
        <p:blipFill>
          <a:blip r:embed="rId3">
            <a:extLst/>
          </a:blip>
          <a:stretch>
            <a:fillRect/>
          </a:stretch>
        </p:blipFill>
        <p:spPr>
          <a:xfrm>
            <a:off x="4413145" y="3996677"/>
            <a:ext cx="4178511" cy="1480846"/>
          </a:xfrm>
          <a:prstGeom prst="rect">
            <a:avLst/>
          </a:prstGeom>
          <a:ln w="12700">
            <a:miter lim="400000"/>
          </a:ln>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78264" y="7109048"/>
            <a:ext cx="2070000" cy="2070000"/>
          </a:xfrm>
          <a:prstGeom prst="rect">
            <a:avLst/>
          </a:prstGeom>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 name="pasted-image.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49" y="0"/>
            <a:ext cx="13030369" cy="1076012"/>
          </a:xfrm>
          <a:prstGeom prst="rect">
            <a:avLst/>
          </a:prstGeom>
          <a:ln w="12700">
            <a:miter lim="400000"/>
          </a:ln>
        </p:spPr>
      </p:pic>
      <p:pic>
        <p:nvPicPr>
          <p:cNvPr id="125" name="pasted-image.pdf"/>
          <p:cNvPicPr>
            <a:picLocks noChangeAspect="1"/>
          </p:cNvPicPr>
          <p:nvPr/>
        </p:nvPicPr>
        <p:blipFill>
          <a:blip r:embed="rId3">
            <a:extLst/>
          </a:blip>
          <a:srcRect t="9906"/>
          <a:stretch>
            <a:fillRect/>
          </a:stretch>
        </p:blipFill>
        <p:spPr>
          <a:xfrm>
            <a:off x="15318" y="2335125"/>
            <a:ext cx="13005617" cy="5783728"/>
          </a:xfrm>
          <a:prstGeom prst="rect">
            <a:avLst/>
          </a:prstGeom>
          <a:ln w="12700">
            <a:miter lim="400000"/>
          </a:ln>
        </p:spPr>
      </p:pic>
      <p:pic>
        <p:nvPicPr>
          <p:cNvPr id="126" name="pasted-image.pdf"/>
          <p:cNvPicPr>
            <a:picLocks noChangeAspect="1"/>
          </p:cNvPicPr>
          <p:nvPr/>
        </p:nvPicPr>
        <p:blipFill>
          <a:blip r:embed="rId4">
            <a:extLst/>
          </a:blip>
          <a:srcRect l="10603" t="8882" r="10603" b="26051"/>
          <a:stretch>
            <a:fillRect/>
          </a:stretch>
        </p:blipFill>
        <p:spPr>
          <a:xfrm>
            <a:off x="-15260" y="2353379"/>
            <a:ext cx="6318669" cy="3368547"/>
          </a:xfrm>
          <a:prstGeom prst="rect">
            <a:avLst/>
          </a:prstGeom>
          <a:ln w="12700">
            <a:miter lim="400000"/>
          </a:ln>
        </p:spPr>
      </p:pic>
      <p:sp>
        <p:nvSpPr>
          <p:cNvPr id="127" name="Shape 127"/>
          <p:cNvSpPr/>
          <p:nvPr/>
        </p:nvSpPr>
        <p:spPr>
          <a:xfrm>
            <a:off x="7052186" y="3857140"/>
            <a:ext cx="5216346" cy="33020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algn="r">
              <a:defRPr sz="1500"/>
            </a:lvl1pPr>
          </a:lstStyle>
          <a:p>
            <a: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Lorem ipsum dolor sit amet, cons ectetuer adipiscing elit, sed diam nonummy nibh euismod tincidunt ut laoreet dolore magna aliquam erat volutpat. Ut wisi enim ad minim veniam, quis nostrud exerci tation ullamcorper suscipit lobortis nisl ut aliquip ex ea</a:t>
            </a:r>
          </a:p>
        </p:txBody>
      </p:sp>
      <p:sp>
        <p:nvSpPr>
          <p:cNvPr id="128" name="Shape 128"/>
          <p:cNvSpPr/>
          <p:nvPr/>
        </p:nvSpPr>
        <p:spPr>
          <a:xfrm>
            <a:off x="11270781" y="264588"/>
            <a:ext cx="992259" cy="502702"/>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lgn="r">
              <a:defRPr sz="2600" b="1">
                <a:solidFill>
                  <a:srgbClr val="FFFFFF"/>
                </a:solidFill>
                <a:latin typeface="Helvetica"/>
                <a:ea typeface="Helvetica"/>
                <a:cs typeface="Helvetica"/>
                <a:sym typeface="Helvetica"/>
              </a:defRPr>
            </a:lvl1pPr>
          </a:lstStyle>
          <a:p>
            <a:r>
              <a:rPr lang="tr-TR" dirty="0" err="1" smtClean="0"/>
              <a:t>Topic</a:t>
            </a:r>
            <a:endParaRPr dirty="0"/>
          </a:p>
        </p:txBody>
      </p:sp>
      <p:pic>
        <p:nvPicPr>
          <p:cNvPr id="129" name="pasted-image.pdf"/>
          <p:cNvPicPr>
            <a:picLocks noChangeAspect="1"/>
          </p:cNvPicPr>
          <p:nvPr/>
        </p:nvPicPr>
        <p:blipFill>
          <a:blip r:embed="rId5">
            <a:extLst/>
          </a:blip>
          <a:stretch>
            <a:fillRect/>
          </a:stretch>
        </p:blipFill>
        <p:spPr>
          <a:xfrm>
            <a:off x="717092" y="4071325"/>
            <a:ext cx="5599908" cy="2873632"/>
          </a:xfrm>
          <a:prstGeom prst="rect">
            <a:avLst/>
          </a:prstGeom>
          <a:ln w="12700">
            <a:miter lim="400000"/>
          </a:ln>
        </p:spPr>
      </p:pic>
      <p:sp>
        <p:nvSpPr>
          <p:cNvPr id="130" name="Shape 130"/>
          <p:cNvSpPr/>
          <p:nvPr/>
        </p:nvSpPr>
        <p:spPr>
          <a:xfrm>
            <a:off x="11318140" y="2955369"/>
            <a:ext cx="944168" cy="595035"/>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lgn="r">
              <a:defRPr sz="3200" b="1">
                <a:solidFill>
                  <a:schemeClr val="accent1">
                    <a:hueOff val="47394"/>
                    <a:satOff val="-25753"/>
                    <a:lumOff val="-7544"/>
                  </a:schemeClr>
                </a:solidFill>
                <a:latin typeface="Helvetica"/>
                <a:ea typeface="Helvetica"/>
                <a:cs typeface="Helvetica"/>
                <a:sym typeface="Helvetica"/>
              </a:defRPr>
            </a:lvl1pPr>
          </a:lstStyle>
          <a:p>
            <a:r>
              <a:rPr lang="tr-TR" dirty="0" err="1" smtClean="0"/>
              <a:t>Title</a:t>
            </a:r>
            <a:endParaRPr dirty="0"/>
          </a:p>
        </p:txBody>
      </p:sp>
      <p:pic>
        <p:nvPicPr>
          <p:cNvPr id="2" name="Resim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1720" y="196280"/>
            <a:ext cx="2160240" cy="596829"/>
          </a:xfrm>
          <a:prstGeom prst="rect">
            <a:avLst/>
          </a:prstGeom>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 name="pasted-image.pdf"/>
          <p:cNvPicPr>
            <a:picLocks noChangeAspect="1"/>
          </p:cNvPicPr>
          <p:nvPr/>
        </p:nvPicPr>
        <p:blipFill>
          <a:blip r:embed="rId2">
            <a:extLst/>
          </a:blip>
          <a:stretch>
            <a:fillRect/>
          </a:stretch>
        </p:blipFill>
        <p:spPr>
          <a:xfrm>
            <a:off x="-7620" y="4529"/>
            <a:ext cx="13020039" cy="8186532"/>
          </a:xfrm>
          <a:prstGeom prst="rect">
            <a:avLst/>
          </a:prstGeom>
          <a:ln w="12700">
            <a:miter lim="400000"/>
          </a:ln>
        </p:spPr>
      </p:pic>
      <p:pic>
        <p:nvPicPr>
          <p:cNvPr id="134" name="pasted-image.pdf"/>
          <p:cNvPicPr>
            <a:picLocks noChangeAspect="1"/>
          </p:cNvPicPr>
          <p:nvPr/>
        </p:nvPicPr>
        <p:blipFill>
          <a:blip r:embed="rId3">
            <a:extLst/>
          </a:blip>
          <a:stretch>
            <a:fillRect/>
          </a:stretch>
        </p:blipFill>
        <p:spPr>
          <a:xfrm>
            <a:off x="4413145" y="3996677"/>
            <a:ext cx="4178511" cy="1480846"/>
          </a:xfrm>
          <a:prstGeom prst="rect">
            <a:avLst/>
          </a:prstGeom>
          <a:ln w="12700">
            <a:miter lim="400000"/>
          </a:ln>
        </p:spPr>
      </p:pic>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278264" y="7085666"/>
            <a:ext cx="2069565" cy="2069565"/>
          </a:xfrm>
          <a:prstGeom prst="rect">
            <a:avLst/>
          </a:prstGeom>
          <a:noFill/>
          <a:extLst>
            <a:ext uri="{909E8E84-426E-40DD-AFC4-6F175D3DCCD1}">
              <a14:hiddenFill xmlns:a14="http://schemas.microsoft.com/office/drawing/2010/main">
                <a:solidFill>
                  <a:srgbClr val="FFFFFF"/>
                </a:solidFill>
              </a14:hiddenFill>
            </a:ext>
          </a:extLst>
        </p:spPr>
      </p:pic>
      <p:sp>
        <p:nvSpPr>
          <p:cNvPr id="133" name="Shape 133"/>
          <p:cNvSpPr/>
          <p:nvPr/>
        </p:nvSpPr>
        <p:spPr>
          <a:xfrm>
            <a:off x="4194076" y="4408806"/>
            <a:ext cx="4616649" cy="656590"/>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b="1">
                <a:solidFill>
                  <a:srgbClr val="FFFFFF"/>
                </a:solidFill>
                <a:latin typeface="Helvetica"/>
                <a:ea typeface="Helvetica"/>
                <a:cs typeface="Helvetica"/>
                <a:sym typeface="Helvetica"/>
              </a:defRPr>
            </a:lvl1pPr>
          </a:lstStyle>
          <a:p>
            <a:r>
              <a:rPr lang="tr-TR" dirty="0" err="1"/>
              <a:t>Thanks</a:t>
            </a:r>
            <a:r>
              <a:rPr lang="tr-TR" dirty="0"/>
              <a:t> </a:t>
            </a:r>
            <a:r>
              <a:rPr lang="tr-TR" dirty="0" err="1"/>
              <a:t>for</a:t>
            </a:r>
            <a:r>
              <a:rPr lang="tr-TR" dirty="0"/>
              <a:t> </a:t>
            </a:r>
            <a:r>
              <a:rPr lang="tr-TR" dirty="0" err="1"/>
              <a:t>listening</a:t>
            </a:r>
            <a:r>
              <a:rPr lang="tr-TR" dirty="0"/>
              <a:t> </a:t>
            </a:r>
            <a:endParaRPr dirty="0"/>
          </a:p>
        </p:txBody>
      </p:sp>
    </p:spTree>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15</TotalTime>
  <Words>141</Words>
  <Application>Microsoft Office PowerPoint</Application>
  <PresentationFormat>Özel</PresentationFormat>
  <Paragraphs>5</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Helvetica</vt:lpstr>
      <vt:lpstr>Helvetica Light</vt:lpstr>
      <vt:lpstr>Helvetica Neue</vt:lpstr>
      <vt:lpstr>White</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cp:lastModifiedBy>reviewer</cp:lastModifiedBy>
  <cp:revision>12</cp:revision>
  <dcterms:modified xsi:type="dcterms:W3CDTF">2021-10-27T07:03:06Z</dcterms:modified>
</cp:coreProperties>
</file>