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558" y="-96"/>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741861958"/>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Başlık ve Alt Ana Başlık">
    <p:spTree>
      <p:nvGrpSpPr>
        <p:cNvPr id="1" name=""/>
        <p:cNvGrpSpPr/>
        <p:nvPr/>
      </p:nvGrpSpPr>
      <p:grpSpPr>
        <a:xfrm>
          <a:off x="0" y="0"/>
          <a:ext cx="0" cy="0"/>
          <a:chOff x="0" y="0"/>
          <a:chExt cx="0" cy="0"/>
        </a:xfrm>
      </p:grpSpPr>
      <p:sp>
        <p:nvSpPr>
          <p:cNvPr id="11" name="Shape 11"/>
          <p:cNvSpPr>
            <a:spLocks noGrp="1"/>
          </p:cNvSpPr>
          <p:nvPr>
            <p:ph type="title"/>
          </p:nvPr>
        </p:nvSpPr>
        <p:spPr>
          <a:xfrm>
            <a:off x="4833937" y="2303859"/>
            <a:ext cx="14716126" cy="4643438"/>
          </a:xfrm>
          <a:prstGeom prst="rect">
            <a:avLst/>
          </a:prstGeom>
        </p:spPr>
        <p:txBody>
          <a:bodyPr anchor="b"/>
          <a:lstStyle/>
          <a:p>
            <a:r>
              <a:t>Başlık Metni</a:t>
            </a:r>
          </a:p>
        </p:txBody>
      </p:sp>
      <p:sp>
        <p:nvSpPr>
          <p:cNvPr id="12" name="Shape 12"/>
          <p:cNvSpPr>
            <a:spLocks noGrp="1"/>
          </p:cNvSpPr>
          <p:nvPr>
            <p:ph type="body" sz="quarter" idx="1"/>
          </p:nvPr>
        </p:nvSpPr>
        <p:spPr>
          <a:xfrm>
            <a:off x="4833937" y="7072312"/>
            <a:ext cx="14716126" cy="1589485"/>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Gövde Düzeyi Bir</a:t>
            </a:r>
          </a:p>
          <a:p>
            <a:pPr lvl="1"/>
            <a:r>
              <a:t>Gövde Düzeyi İki</a:t>
            </a:r>
          </a:p>
          <a:p>
            <a:pPr lvl="2"/>
            <a:r>
              <a:t>Gövde Düzeyi Üç</a:t>
            </a:r>
          </a:p>
          <a:p>
            <a:pPr lvl="3"/>
            <a:r>
              <a:t>Gövde Düzeyi Dört</a:t>
            </a:r>
          </a:p>
          <a:p>
            <a:pPr lvl="4"/>
            <a:r>
              <a:t>Gövde Düzeyi Beş</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Alıntı">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4833937" y="8947546"/>
            <a:ext cx="14716126" cy="660798"/>
          </a:xfrm>
          <a:prstGeom prst="rect">
            <a:avLst/>
          </a:prstGeom>
        </p:spPr>
        <p:txBody>
          <a:bodyPr anchor="t">
            <a:spAutoFit/>
          </a:bodyPr>
          <a:lstStyle>
            <a:lvl1pPr marL="0" indent="0" algn="ctr">
              <a:spcBef>
                <a:spcPts val="0"/>
              </a:spcBef>
              <a:buSzTx/>
              <a:buNone/>
              <a:defRPr sz="3200"/>
            </a:lvl1pPr>
          </a:lstStyle>
          <a:p>
            <a:r>
              <a:t>–Johnny Appleseed</a:t>
            </a:r>
          </a:p>
        </p:txBody>
      </p:sp>
      <p:sp>
        <p:nvSpPr>
          <p:cNvPr id="94" name="Shape 94"/>
          <p:cNvSpPr>
            <a:spLocks noGrp="1"/>
          </p:cNvSpPr>
          <p:nvPr>
            <p:ph type="body" sz="quarter" idx="14"/>
          </p:nvPr>
        </p:nvSpPr>
        <p:spPr>
          <a:xfrm>
            <a:off x="4833937" y="6000353"/>
            <a:ext cx="14716126" cy="965201"/>
          </a:xfrm>
          <a:prstGeom prst="rect">
            <a:avLst/>
          </a:prstGeom>
        </p:spPr>
        <p:txBody>
          <a:bodyPr>
            <a:spAutoFit/>
          </a:bodyPr>
          <a:lstStyle>
            <a:lvl1pPr marL="0" indent="0" algn="ctr">
              <a:spcBef>
                <a:spcPts val="0"/>
              </a:spcBef>
              <a:buSzTx/>
              <a:buNone/>
              <a:defRPr sz="5200"/>
            </a:lvl1pPr>
          </a:lstStyle>
          <a:p>
            <a:r>
              <a:t>“Buraya bir alıntı yazın.” </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otoğraf">
    <p:spTree>
      <p:nvGrpSpPr>
        <p:cNvPr id="1" name=""/>
        <p:cNvGrpSpPr/>
        <p:nvPr/>
      </p:nvGrpSpPr>
      <p:grpSpPr>
        <a:xfrm>
          <a:off x="0" y="0"/>
          <a:ext cx="0" cy="0"/>
          <a:chOff x="0" y="0"/>
          <a:chExt cx="0" cy="0"/>
        </a:xfrm>
      </p:grpSpPr>
      <p:sp>
        <p:nvSpPr>
          <p:cNvPr id="102" name="Shape 102"/>
          <p:cNvSpPr>
            <a:spLocks noGrp="1"/>
          </p:cNvSpPr>
          <p:nvPr>
            <p:ph type="pic" idx="13"/>
          </p:nvPr>
        </p:nvSpPr>
        <p:spPr>
          <a:xfrm>
            <a:off x="3048000" y="0"/>
            <a:ext cx="18288000" cy="13716000"/>
          </a:xfrm>
          <a:prstGeom prst="rect">
            <a:avLst/>
          </a:prstGeom>
        </p:spPr>
        <p:txBody>
          <a:bodyPr lIns="91439" tIns="45719" rIns="91439" bIns="45719" anchor="t">
            <a:noAutofit/>
          </a:bodyPr>
          <a:lstStyle/>
          <a:p>
            <a:endParaRP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oş">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Fotoğraf - Yatay">
    <p:spTree>
      <p:nvGrpSpPr>
        <p:cNvPr id="1" name=""/>
        <p:cNvGrpSpPr/>
        <p:nvPr/>
      </p:nvGrpSpPr>
      <p:grpSpPr>
        <a:xfrm>
          <a:off x="0" y="0"/>
          <a:ext cx="0" cy="0"/>
          <a:chOff x="0" y="0"/>
          <a:chExt cx="0" cy="0"/>
        </a:xfrm>
      </p:grpSpPr>
      <p:sp>
        <p:nvSpPr>
          <p:cNvPr id="20" name="Shape 20"/>
          <p:cNvSpPr>
            <a:spLocks noGrp="1"/>
          </p:cNvSpPr>
          <p:nvPr>
            <p:ph type="pic" sz="half" idx="13"/>
          </p:nvPr>
        </p:nvSpPr>
        <p:spPr>
          <a:xfrm>
            <a:off x="5307210" y="892968"/>
            <a:ext cx="13751720" cy="8322470"/>
          </a:xfrm>
          <a:prstGeom prst="rect">
            <a:avLst/>
          </a:prstGeom>
        </p:spPr>
        <p:txBody>
          <a:bodyPr lIns="91439" tIns="45719" rIns="91439" bIns="45719" anchor="t">
            <a:noAutofit/>
          </a:bodyPr>
          <a:lstStyle/>
          <a:p>
            <a:endParaRPr/>
          </a:p>
        </p:txBody>
      </p:sp>
      <p:sp>
        <p:nvSpPr>
          <p:cNvPr id="21" name="Shape 21"/>
          <p:cNvSpPr>
            <a:spLocks noGrp="1"/>
          </p:cNvSpPr>
          <p:nvPr>
            <p:ph type="title"/>
          </p:nvPr>
        </p:nvSpPr>
        <p:spPr>
          <a:xfrm>
            <a:off x="4833937" y="9447609"/>
            <a:ext cx="14716126" cy="2000251"/>
          </a:xfrm>
          <a:prstGeom prst="rect">
            <a:avLst/>
          </a:prstGeom>
        </p:spPr>
        <p:txBody>
          <a:bodyPr anchor="b"/>
          <a:lstStyle/>
          <a:p>
            <a:r>
              <a:t>Başlık Metni</a:t>
            </a:r>
          </a:p>
        </p:txBody>
      </p:sp>
      <p:sp>
        <p:nvSpPr>
          <p:cNvPr id="22" name="Shape 22"/>
          <p:cNvSpPr>
            <a:spLocks noGrp="1"/>
          </p:cNvSpPr>
          <p:nvPr>
            <p:ph type="body" sz="quarter" idx="1"/>
          </p:nvPr>
        </p:nvSpPr>
        <p:spPr>
          <a:xfrm>
            <a:off x="4833937" y="11519296"/>
            <a:ext cx="14716126" cy="1589486"/>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Gövde Düzeyi Bir</a:t>
            </a:r>
          </a:p>
          <a:p>
            <a:pPr lvl="1"/>
            <a:r>
              <a:t>Gövde Düzeyi İki</a:t>
            </a:r>
          </a:p>
          <a:p>
            <a:pPr lvl="2"/>
            <a:r>
              <a:t>Gövde Düzeyi Üç</a:t>
            </a:r>
          </a:p>
          <a:p>
            <a:pPr lvl="3"/>
            <a:r>
              <a:t>Gövde Düzeyi Dört</a:t>
            </a:r>
          </a:p>
          <a:p>
            <a:pPr lvl="4"/>
            <a:r>
              <a:t>Gövde Düzeyi Beş</a:t>
            </a:r>
          </a:p>
        </p:txBody>
      </p:sp>
      <p:sp>
        <p:nvSpPr>
          <p:cNvPr id="23" name="Shape 23"/>
          <p:cNvSpPr>
            <a:spLocks noGrp="1"/>
          </p:cNvSpPr>
          <p:nvPr>
            <p:ph type="sldNum" sz="quarter" idx="2"/>
          </p:nvPr>
        </p:nvSpPr>
        <p:spPr>
          <a:xfrm>
            <a:off x="11935814" y="13001625"/>
            <a:ext cx="494513" cy="51117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Başlık - Orta">
    <p:spTree>
      <p:nvGrpSpPr>
        <p:cNvPr id="1" name=""/>
        <p:cNvGrpSpPr/>
        <p:nvPr/>
      </p:nvGrpSpPr>
      <p:grpSpPr>
        <a:xfrm>
          <a:off x="0" y="0"/>
          <a:ext cx="0" cy="0"/>
          <a:chOff x="0" y="0"/>
          <a:chExt cx="0" cy="0"/>
        </a:xfrm>
      </p:grpSpPr>
      <p:sp>
        <p:nvSpPr>
          <p:cNvPr id="30" name="Shape 30"/>
          <p:cNvSpPr>
            <a:spLocks noGrp="1"/>
          </p:cNvSpPr>
          <p:nvPr>
            <p:ph type="title"/>
          </p:nvPr>
        </p:nvSpPr>
        <p:spPr>
          <a:xfrm>
            <a:off x="4833937" y="4536281"/>
            <a:ext cx="14716126" cy="4643438"/>
          </a:xfrm>
          <a:prstGeom prst="rect">
            <a:avLst/>
          </a:prstGeom>
        </p:spPr>
        <p:txBody>
          <a:bodyPr/>
          <a:lstStyle/>
          <a:p>
            <a:r>
              <a:t>Başlık Metni</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Fotoğraf - Düşey">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12495609" y="892968"/>
            <a:ext cx="7500938" cy="11572876"/>
          </a:xfrm>
          <a:prstGeom prst="rect">
            <a:avLst/>
          </a:prstGeom>
        </p:spPr>
        <p:txBody>
          <a:bodyPr lIns="91439" tIns="45719" rIns="91439" bIns="45719" anchor="t">
            <a:noAutofit/>
          </a:bodyPr>
          <a:lstStyle/>
          <a:p>
            <a:endParaRPr/>
          </a:p>
        </p:txBody>
      </p:sp>
      <p:sp>
        <p:nvSpPr>
          <p:cNvPr id="39" name="Shape 39"/>
          <p:cNvSpPr>
            <a:spLocks noGrp="1"/>
          </p:cNvSpPr>
          <p:nvPr>
            <p:ph type="title"/>
          </p:nvPr>
        </p:nvSpPr>
        <p:spPr>
          <a:xfrm>
            <a:off x="4387453" y="892968"/>
            <a:ext cx="7500938" cy="5607845"/>
          </a:xfrm>
          <a:prstGeom prst="rect">
            <a:avLst/>
          </a:prstGeom>
        </p:spPr>
        <p:txBody>
          <a:bodyPr anchor="b"/>
          <a:lstStyle>
            <a:lvl1pPr>
              <a:defRPr sz="8400"/>
            </a:lvl1pPr>
          </a:lstStyle>
          <a:p>
            <a:r>
              <a:t>Başlık Metni</a:t>
            </a:r>
          </a:p>
        </p:txBody>
      </p:sp>
      <p:sp>
        <p:nvSpPr>
          <p:cNvPr id="40" name="Shape 40"/>
          <p:cNvSpPr>
            <a:spLocks noGrp="1"/>
          </p:cNvSpPr>
          <p:nvPr>
            <p:ph type="body" sz="quarter" idx="1"/>
          </p:nvPr>
        </p:nvSpPr>
        <p:spPr>
          <a:xfrm>
            <a:off x="4387453" y="6697265"/>
            <a:ext cx="7500938" cy="5768579"/>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Gövde Düzeyi Bir</a:t>
            </a:r>
          </a:p>
          <a:p>
            <a:pPr lvl="1"/>
            <a:r>
              <a:t>Gövde Düzeyi İki</a:t>
            </a:r>
          </a:p>
          <a:p>
            <a:pPr lvl="2"/>
            <a:r>
              <a:t>Gövde Düzeyi Üç</a:t>
            </a:r>
          </a:p>
          <a:p>
            <a:pPr lvl="3"/>
            <a:r>
              <a:t>Gövde Düzeyi Dört</a:t>
            </a:r>
          </a:p>
          <a:p>
            <a:pPr lvl="4"/>
            <a:r>
              <a:t>Gövde Düzeyi Beş</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aşlık - Üst">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Başlık Metni</a:t>
            </a:r>
          </a:p>
        </p:txBody>
      </p:sp>
      <p:sp>
        <p:nvSpPr>
          <p:cNvPr id="49" name="Shape 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aşlık ve Maddeler">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Başlık Metni</a:t>
            </a:r>
          </a:p>
        </p:txBody>
      </p:sp>
      <p:sp>
        <p:nvSpPr>
          <p:cNvPr id="57" name="Shape 57"/>
          <p:cNvSpPr>
            <a:spLocks noGrp="1"/>
          </p:cNvSpPr>
          <p:nvPr>
            <p:ph type="body" idx="1"/>
          </p:nvPr>
        </p:nvSpPr>
        <p:spPr>
          <a:prstGeom prst="rect">
            <a:avLst/>
          </a:prstGeom>
        </p:spPr>
        <p:txBody>
          <a:bodyPr/>
          <a:lstStyle/>
          <a:p>
            <a:r>
              <a:t>Gövde Düzeyi Bir</a:t>
            </a:r>
          </a:p>
          <a:p>
            <a:pPr lvl="1"/>
            <a:r>
              <a:t>Gövde Düzeyi İki</a:t>
            </a:r>
          </a:p>
          <a:p>
            <a:pPr lvl="2"/>
            <a:r>
              <a:t>Gövde Düzeyi Üç</a:t>
            </a:r>
          </a:p>
          <a:p>
            <a:pPr lvl="3"/>
            <a:r>
              <a:t>Gövde Düzeyi Dört</a:t>
            </a:r>
          </a:p>
          <a:p>
            <a:pPr lvl="4"/>
            <a:r>
              <a:t>Gövde Düzeyi Beş</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aşlık, Maddeler ve Fotoğraf">
    <p:spTree>
      <p:nvGrpSpPr>
        <p:cNvPr id="1" name=""/>
        <p:cNvGrpSpPr/>
        <p:nvPr/>
      </p:nvGrpSpPr>
      <p:grpSpPr>
        <a:xfrm>
          <a:off x="0" y="0"/>
          <a:ext cx="0" cy="0"/>
          <a:chOff x="0" y="0"/>
          <a:chExt cx="0" cy="0"/>
        </a:xfrm>
      </p:grpSpPr>
      <p:sp>
        <p:nvSpPr>
          <p:cNvPr id="65" name="Shape 65"/>
          <p:cNvSpPr>
            <a:spLocks noGrp="1"/>
          </p:cNvSpPr>
          <p:nvPr>
            <p:ph type="pic" sz="quarter" idx="13"/>
          </p:nvPr>
        </p:nvSpPr>
        <p:spPr>
          <a:xfrm>
            <a:off x="12495609" y="3661171"/>
            <a:ext cx="7500938" cy="8840392"/>
          </a:xfrm>
          <a:prstGeom prst="rect">
            <a:avLst/>
          </a:prstGeom>
        </p:spPr>
        <p:txBody>
          <a:bodyPr lIns="91439" tIns="45719" rIns="91439" bIns="45719" anchor="t">
            <a:noAutofit/>
          </a:bodyPr>
          <a:lstStyle/>
          <a:p>
            <a:endParaRPr/>
          </a:p>
        </p:txBody>
      </p:sp>
      <p:sp>
        <p:nvSpPr>
          <p:cNvPr id="66" name="Shape 66"/>
          <p:cNvSpPr>
            <a:spLocks noGrp="1"/>
          </p:cNvSpPr>
          <p:nvPr>
            <p:ph type="title"/>
          </p:nvPr>
        </p:nvSpPr>
        <p:spPr>
          <a:prstGeom prst="rect">
            <a:avLst/>
          </a:prstGeom>
        </p:spPr>
        <p:txBody>
          <a:bodyPr/>
          <a:lstStyle/>
          <a:p>
            <a:r>
              <a:t>Başlık Metni</a:t>
            </a:r>
          </a:p>
        </p:txBody>
      </p:sp>
      <p:sp>
        <p:nvSpPr>
          <p:cNvPr id="67" name="Shape 67"/>
          <p:cNvSpPr>
            <a:spLocks noGrp="1"/>
          </p:cNvSpPr>
          <p:nvPr>
            <p:ph type="body" sz="quarter" idx="1"/>
          </p:nvPr>
        </p:nvSpPr>
        <p:spPr>
          <a:xfrm>
            <a:off x="4387453" y="3661171"/>
            <a:ext cx="7500938" cy="88403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t>Gövde Düzeyi Bir</a:t>
            </a:r>
          </a:p>
          <a:p>
            <a:pPr lvl="1"/>
            <a:r>
              <a:t>Gövde Düzeyi İki</a:t>
            </a:r>
          </a:p>
          <a:p>
            <a:pPr lvl="2"/>
            <a:r>
              <a:t>Gövde Düzeyi Üç</a:t>
            </a:r>
          </a:p>
          <a:p>
            <a:pPr lvl="3"/>
            <a:r>
              <a:t>Gövde Düzeyi Dört</a:t>
            </a:r>
          </a:p>
          <a:p>
            <a:pPr lvl="4"/>
            <a:r>
              <a:t>Gövde Düzeyi Beş</a:t>
            </a:r>
          </a:p>
        </p:txBody>
      </p:sp>
      <p:sp>
        <p:nvSpPr>
          <p:cNvPr id="68" name="Shape 6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Maddeler">
    <p:spTree>
      <p:nvGrpSpPr>
        <p:cNvPr id="1" name=""/>
        <p:cNvGrpSpPr/>
        <p:nvPr/>
      </p:nvGrpSpPr>
      <p:grpSpPr>
        <a:xfrm>
          <a:off x="0" y="0"/>
          <a:ext cx="0" cy="0"/>
          <a:chOff x="0" y="0"/>
          <a:chExt cx="0" cy="0"/>
        </a:xfrm>
      </p:grpSpPr>
      <p:sp>
        <p:nvSpPr>
          <p:cNvPr id="75" name="Shape 75"/>
          <p:cNvSpPr>
            <a:spLocks noGrp="1"/>
          </p:cNvSpPr>
          <p:nvPr>
            <p:ph type="body" idx="1"/>
          </p:nvPr>
        </p:nvSpPr>
        <p:spPr>
          <a:xfrm>
            <a:off x="4387453" y="1785937"/>
            <a:ext cx="15609094" cy="10144126"/>
          </a:xfrm>
          <a:prstGeom prst="rect">
            <a:avLst/>
          </a:prstGeom>
        </p:spPr>
        <p:txBody>
          <a:bodyPr/>
          <a:lstStyle/>
          <a:p>
            <a:r>
              <a:t>Gövde Düzeyi Bir</a:t>
            </a:r>
          </a:p>
          <a:p>
            <a:pPr lvl="1"/>
            <a:r>
              <a:t>Gövde Düzeyi İki</a:t>
            </a:r>
          </a:p>
          <a:p>
            <a:pPr lvl="2"/>
            <a:r>
              <a:t>Gövde Düzeyi Üç</a:t>
            </a:r>
          </a:p>
          <a:p>
            <a:pPr lvl="3"/>
            <a:r>
              <a:t>Gövde Düzeyi Dört</a:t>
            </a:r>
          </a:p>
          <a:p>
            <a:pPr lvl="4"/>
            <a:r>
              <a:t>Gövde Düzeyi Beş</a:t>
            </a: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Fotoğraf - 3 Yukarı">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12495609" y="7161609"/>
            <a:ext cx="7500938" cy="5304235"/>
          </a:xfrm>
          <a:prstGeom prst="rect">
            <a:avLst/>
          </a:prstGeom>
        </p:spPr>
        <p:txBody>
          <a:bodyPr lIns="91439" tIns="45719" rIns="91439" bIns="45719" anchor="t">
            <a:noAutofit/>
          </a:bodyPr>
          <a:lstStyle/>
          <a:p>
            <a:endParaRPr/>
          </a:p>
        </p:txBody>
      </p:sp>
      <p:sp>
        <p:nvSpPr>
          <p:cNvPr id="84" name="Shape 84"/>
          <p:cNvSpPr>
            <a:spLocks noGrp="1"/>
          </p:cNvSpPr>
          <p:nvPr>
            <p:ph type="pic" sz="quarter" idx="14"/>
          </p:nvPr>
        </p:nvSpPr>
        <p:spPr>
          <a:xfrm>
            <a:off x="12504353" y="1250156"/>
            <a:ext cx="7500939" cy="5304235"/>
          </a:xfrm>
          <a:prstGeom prst="rect">
            <a:avLst/>
          </a:prstGeom>
        </p:spPr>
        <p:txBody>
          <a:bodyPr lIns="91439" tIns="45719" rIns="91439" bIns="45719" anchor="t">
            <a:noAutofit/>
          </a:bodyPr>
          <a:lstStyle/>
          <a:p>
            <a:endParaRPr/>
          </a:p>
        </p:txBody>
      </p:sp>
      <p:sp>
        <p:nvSpPr>
          <p:cNvPr id="85" name="Shape 85"/>
          <p:cNvSpPr>
            <a:spLocks noGrp="1"/>
          </p:cNvSpPr>
          <p:nvPr>
            <p:ph type="pic" sz="half" idx="15"/>
          </p:nvPr>
        </p:nvSpPr>
        <p:spPr>
          <a:xfrm>
            <a:off x="4387453" y="1250156"/>
            <a:ext cx="7500938" cy="11215688"/>
          </a:xfrm>
          <a:prstGeom prst="rect">
            <a:avLst/>
          </a:prstGeom>
        </p:spPr>
        <p:txBody>
          <a:bodyPr lIns="91439" tIns="45719" rIns="91439" bIns="45719" anchor="t">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387453" y="625078"/>
            <a:ext cx="15609094" cy="3036094"/>
          </a:xfrm>
          <a:prstGeom prst="rect">
            <a:avLst/>
          </a:prstGeom>
          <a:ln w="12700">
            <a:miter lim="400000"/>
          </a:ln>
          <a:extLst>
            <a:ext uri="{C572A759-6A51-4108-AA02-DFA0A04FC94B}">
              <ma14:wrappingTextBoxFlag xmlns:ma14="http://schemas.microsoft.com/office/mac/drawingml/2011/main" xmlns="" val="1"/>
            </a:ext>
          </a:extLst>
        </p:spPr>
        <p:txBody>
          <a:bodyPr lIns="71437" tIns="71437" rIns="71437" bIns="71437" anchor="ctr">
            <a:normAutofit/>
          </a:bodyPr>
          <a:lstStyle/>
          <a:p>
            <a:r>
              <a:t>Başlık Metni</a:t>
            </a:r>
          </a:p>
        </p:txBody>
      </p:sp>
      <p:sp>
        <p:nvSpPr>
          <p:cNvPr id="3" name="Shape 3"/>
          <p:cNvSpPr>
            <a:spLocks noGrp="1"/>
          </p:cNvSpPr>
          <p:nvPr>
            <p:ph type="body" idx="1"/>
          </p:nvPr>
        </p:nvSpPr>
        <p:spPr>
          <a:xfrm>
            <a:off x="4387453" y="3661171"/>
            <a:ext cx="15609094" cy="8840392"/>
          </a:xfrm>
          <a:prstGeom prst="rect">
            <a:avLst/>
          </a:prstGeom>
          <a:ln w="12700">
            <a:miter lim="400000"/>
          </a:ln>
          <a:extLst>
            <a:ext uri="{C572A759-6A51-4108-AA02-DFA0A04FC94B}">
              <ma14:wrappingTextBoxFlag xmlns:ma14="http://schemas.microsoft.com/office/mac/drawingml/2011/main" xmlns="" val="1"/>
            </a:ext>
          </a:extLst>
        </p:spPr>
        <p:txBody>
          <a:bodyPr lIns="71437" tIns="71437" rIns="71437" bIns="71437" anchor="ctr">
            <a:normAutofit/>
          </a:bodyPr>
          <a:lstStyle/>
          <a:p>
            <a:r>
              <a:t>Gövde Düzeyi Bir</a:t>
            </a:r>
          </a:p>
          <a:p>
            <a:pPr lvl="1"/>
            <a:r>
              <a:t>Gövde Düzeyi İki</a:t>
            </a:r>
          </a:p>
          <a:p>
            <a:pPr lvl="2"/>
            <a:r>
              <a:t>Gövde Düzeyi Üç</a:t>
            </a:r>
          </a:p>
          <a:p>
            <a:pPr lvl="3"/>
            <a:r>
              <a:t>Gövde Düzeyi Dört</a:t>
            </a:r>
          </a:p>
          <a:p>
            <a:pPr lvl="4"/>
            <a:r>
              <a:t>Gövde Düzeyi Beş</a:t>
            </a:r>
          </a:p>
        </p:txBody>
      </p:sp>
      <p:sp>
        <p:nvSpPr>
          <p:cNvPr id="4" name="Shape 4"/>
          <p:cNvSpPr>
            <a:spLocks noGrp="1"/>
          </p:cNvSpPr>
          <p:nvPr>
            <p:ph type="sldNum" sz="quarter" idx="2"/>
          </p:nvPr>
        </p:nvSpPr>
        <p:spPr>
          <a:xfrm>
            <a:off x="11935814" y="13010554"/>
            <a:ext cx="494513" cy="511176"/>
          </a:xfrm>
          <a:prstGeom prst="rect">
            <a:avLst/>
          </a:prstGeom>
          <a:ln w="12700">
            <a:miter lim="400000"/>
          </a:ln>
        </p:spPr>
        <p:txBody>
          <a:bodyPr wrap="none" lIns="71437" tIns="71437" rIns="71437" bIns="71437">
            <a:spAutoFit/>
          </a:bodyPr>
          <a:lstStyle>
            <a:lvl1pPr>
              <a:defRPr sz="24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Light"/>
        </a:defRPr>
      </a:lvl9pPr>
    </p:titleStyle>
    <p:bodyStyle>
      <a:lvl1pPr marL="617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n-lt"/>
          <a:ea typeface="+mn-ea"/>
          <a:cs typeface="+mn-cs"/>
          <a:sym typeface="Helvetica Light"/>
        </a:defRPr>
      </a:lvl1pPr>
      <a:lvl2pPr marL="1061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n-lt"/>
          <a:ea typeface="+mn-ea"/>
          <a:cs typeface="+mn-cs"/>
          <a:sym typeface="Helvetica Light"/>
        </a:defRPr>
      </a:lvl2pPr>
      <a:lvl3pPr marL="1506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n-lt"/>
          <a:ea typeface="+mn-ea"/>
          <a:cs typeface="+mn-cs"/>
          <a:sym typeface="Helvetica Light"/>
        </a:defRPr>
      </a:lvl3pPr>
      <a:lvl4pPr marL="1950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n-lt"/>
          <a:ea typeface="+mn-ea"/>
          <a:cs typeface="+mn-cs"/>
          <a:sym typeface="Helvetica Light"/>
        </a:defRPr>
      </a:lvl4pPr>
      <a:lvl5pPr marL="2395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n-lt"/>
          <a:ea typeface="+mn-ea"/>
          <a:cs typeface="+mn-cs"/>
          <a:sym typeface="Helvetica Light"/>
        </a:defRPr>
      </a:lvl5pPr>
      <a:lvl6pPr marL="2839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n-lt"/>
          <a:ea typeface="+mn-ea"/>
          <a:cs typeface="+mn-cs"/>
          <a:sym typeface="Helvetica Light"/>
        </a:defRPr>
      </a:lvl6pPr>
      <a:lvl7pPr marL="3284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n-lt"/>
          <a:ea typeface="+mn-ea"/>
          <a:cs typeface="+mn-cs"/>
          <a:sym typeface="Helvetica Light"/>
        </a:defRPr>
      </a:lvl7pPr>
      <a:lvl8pPr marL="3728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n-lt"/>
          <a:ea typeface="+mn-ea"/>
          <a:cs typeface="+mn-cs"/>
          <a:sym typeface="Helvetica Light"/>
        </a:defRPr>
      </a:lvl8pPr>
      <a:lvl9pPr marL="4173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1pPr>
      <a:lvl2pPr marL="0" marR="0" indent="228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2pPr>
      <a:lvl3pPr marL="0" marR="0" indent="457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3pPr>
      <a:lvl4pPr marL="0" marR="0" indent="685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4pPr>
      <a:lvl5pPr marL="0" marR="0" indent="9144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5pPr>
      <a:lvl6pPr marL="0" marR="0" indent="11430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6pPr>
      <a:lvl7pPr marL="0" marR="0" indent="1371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7pPr>
      <a:lvl8pPr marL="0" marR="0" indent="1600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8pPr>
      <a:lvl9pPr marL="0" marR="0" indent="1828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 name="pasted-image.pdf"/>
          <p:cNvPicPr>
            <a:picLocks noChangeAspect="1"/>
          </p:cNvPicPr>
          <p:nvPr/>
        </p:nvPicPr>
        <p:blipFill>
          <a:blip r:embed="rId2">
            <a:extLst/>
          </a:blip>
          <a:srcRect l="2233" t="22143" r="1935" b="5957"/>
          <a:stretch>
            <a:fillRect/>
          </a:stretch>
        </p:blipFill>
        <p:spPr>
          <a:xfrm>
            <a:off x="-10028" y="6369"/>
            <a:ext cx="24404056" cy="11512310"/>
          </a:xfrm>
          <a:prstGeom prst="rect">
            <a:avLst/>
          </a:prstGeom>
          <a:ln w="12700">
            <a:miter lim="400000"/>
          </a:ln>
        </p:spPr>
      </p:pic>
      <p:sp>
        <p:nvSpPr>
          <p:cNvPr id="120" name="Shape 120"/>
          <p:cNvSpPr/>
          <p:nvPr/>
        </p:nvSpPr>
        <p:spPr>
          <a:xfrm>
            <a:off x="8644972" y="6088459"/>
            <a:ext cx="7094055" cy="1146176"/>
          </a:xfrm>
          <a:prstGeom prst="rect">
            <a:avLst/>
          </a:prstGeom>
          <a:ln w="12700">
            <a:miter lim="400000"/>
          </a:ln>
          <a:extLst>
            <a:ext uri="{C572A759-6A51-4108-AA02-DFA0A04FC94B}">
              <ma14:wrappingTextBoxFlag xmlns:ma14="http://schemas.microsoft.com/office/mac/drawingml/2011/main" xmlns="" val="1"/>
            </a:ext>
          </a:extLst>
        </p:spPr>
        <p:txBody>
          <a:bodyPr wrap="none" lIns="71437" tIns="71437" rIns="71437" bIns="71437" anchor="ctr">
            <a:spAutoFit/>
          </a:bodyPr>
          <a:lstStyle>
            <a:lvl1pPr>
              <a:defRPr sz="6600" b="1">
                <a:solidFill>
                  <a:srgbClr val="FFFFFF"/>
                </a:solidFill>
                <a:latin typeface="Helvetica"/>
                <a:ea typeface="Helvetica"/>
                <a:cs typeface="Helvetica"/>
                <a:sym typeface="Helvetica"/>
              </a:defRPr>
            </a:lvl1pPr>
          </a:lstStyle>
          <a:p>
            <a:r>
              <a:t>SUNUM KONUSU</a:t>
            </a:r>
          </a:p>
        </p:txBody>
      </p:sp>
      <p:pic>
        <p:nvPicPr>
          <p:cNvPr id="121" name="pasted-image.pdf"/>
          <p:cNvPicPr>
            <a:picLocks noChangeAspect="1"/>
          </p:cNvPicPr>
          <p:nvPr/>
        </p:nvPicPr>
        <p:blipFill>
          <a:blip r:embed="rId3">
            <a:extLst/>
          </a:blip>
          <a:stretch>
            <a:fillRect/>
          </a:stretch>
        </p:blipFill>
        <p:spPr>
          <a:xfrm>
            <a:off x="9253985" y="5620328"/>
            <a:ext cx="5876030" cy="2082438"/>
          </a:xfrm>
          <a:prstGeom prst="rect">
            <a:avLst/>
          </a:prstGeom>
          <a:ln w="12700">
            <a:miter lim="400000"/>
          </a:ln>
        </p:spPr>
      </p:pic>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535816" y="9839294"/>
            <a:ext cx="3082065" cy="30820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 name="pasted-image.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60" y="-5374"/>
            <a:ext cx="24399260" cy="2014825"/>
          </a:xfrm>
          <a:prstGeom prst="rect">
            <a:avLst/>
          </a:prstGeom>
          <a:ln w="12700">
            <a:miter lim="400000"/>
          </a:ln>
        </p:spPr>
      </p:pic>
      <p:sp>
        <p:nvSpPr>
          <p:cNvPr id="125" name="Shape 125"/>
          <p:cNvSpPr/>
          <p:nvPr/>
        </p:nvSpPr>
        <p:spPr>
          <a:xfrm>
            <a:off x="18970735" y="655637"/>
            <a:ext cx="3940200" cy="688976"/>
          </a:xfrm>
          <a:prstGeom prst="rect">
            <a:avLst/>
          </a:prstGeom>
          <a:ln w="12700">
            <a:miter lim="400000"/>
          </a:ln>
          <a:extLst>
            <a:ext uri="{C572A759-6A51-4108-AA02-DFA0A04FC94B}">
              <ma14:wrappingTextBoxFlag xmlns:ma14="http://schemas.microsoft.com/office/mac/drawingml/2011/main" xmlns="" val="1"/>
            </a:ext>
          </a:extLst>
        </p:spPr>
        <p:txBody>
          <a:bodyPr wrap="none" lIns="71437" tIns="71437" rIns="71437" bIns="71437" anchor="ctr">
            <a:spAutoFit/>
          </a:bodyPr>
          <a:lstStyle>
            <a:lvl1pPr algn="r">
              <a:defRPr sz="3600" b="1">
                <a:solidFill>
                  <a:srgbClr val="FFFFFF"/>
                </a:solidFill>
                <a:latin typeface="Helvetica"/>
                <a:ea typeface="Helvetica"/>
                <a:cs typeface="Helvetica"/>
                <a:sym typeface="Helvetica"/>
              </a:defRPr>
            </a:lvl1pPr>
          </a:lstStyle>
          <a:p>
            <a:r>
              <a:rPr dirty="0"/>
              <a:t>SUNUM KONUSU</a:t>
            </a:r>
          </a:p>
        </p:txBody>
      </p:sp>
      <p:pic>
        <p:nvPicPr>
          <p:cNvPr id="126" name="pasted-image.pdf"/>
          <p:cNvPicPr>
            <a:picLocks noChangeAspect="1"/>
          </p:cNvPicPr>
          <p:nvPr/>
        </p:nvPicPr>
        <p:blipFill>
          <a:blip r:embed="rId3">
            <a:extLst/>
          </a:blip>
          <a:srcRect t="9906" b="9906"/>
          <a:stretch>
            <a:fillRect/>
          </a:stretch>
        </p:blipFill>
        <p:spPr>
          <a:xfrm>
            <a:off x="-5002" y="2757836"/>
            <a:ext cx="24373743" cy="9647451"/>
          </a:xfrm>
          <a:prstGeom prst="rect">
            <a:avLst/>
          </a:prstGeom>
          <a:ln w="12700">
            <a:miter lim="400000"/>
          </a:ln>
        </p:spPr>
      </p:pic>
      <p:pic>
        <p:nvPicPr>
          <p:cNvPr id="127" name="pasted-image.pdf"/>
          <p:cNvPicPr>
            <a:picLocks noChangeAspect="1"/>
          </p:cNvPicPr>
          <p:nvPr/>
        </p:nvPicPr>
        <p:blipFill>
          <a:blip r:embed="rId4">
            <a:extLst/>
          </a:blip>
          <a:srcRect l="10603" t="8882" r="10603" b="26051"/>
          <a:stretch>
            <a:fillRect/>
          </a:stretch>
        </p:blipFill>
        <p:spPr>
          <a:xfrm>
            <a:off x="-15260" y="2769270"/>
            <a:ext cx="11818972" cy="6300814"/>
          </a:xfrm>
          <a:prstGeom prst="rect">
            <a:avLst/>
          </a:prstGeom>
          <a:ln w="12700">
            <a:miter lim="400000"/>
          </a:ln>
        </p:spPr>
      </p:pic>
      <p:sp>
        <p:nvSpPr>
          <p:cNvPr id="128" name="Shape 128"/>
          <p:cNvSpPr/>
          <p:nvPr/>
        </p:nvSpPr>
        <p:spPr>
          <a:xfrm>
            <a:off x="13706602" y="6111281"/>
            <a:ext cx="9254781" cy="39510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r" defTabSz="584200">
              <a:defRPr sz="2200"/>
            </a:lvl1pPr>
          </a:lstStyle>
          <a:p>
            <a: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Lorem ipsum dolor sit amet, cons ectetuer adipiscing elit, sed diam nonummy nibh euismod tincidunt ut laoreet dolore magna aliquam erat volutpat. Ut wisi enim ad minim veniam, quis nostrud exerci tation ullamcorper suscipit lobortis nisl ut aliquip ex ea</a:t>
            </a:r>
          </a:p>
        </p:txBody>
      </p:sp>
      <p:pic>
        <p:nvPicPr>
          <p:cNvPr id="129" name="pasted-image.pdf"/>
          <p:cNvPicPr>
            <a:picLocks noChangeAspect="1"/>
          </p:cNvPicPr>
          <p:nvPr/>
        </p:nvPicPr>
        <p:blipFill>
          <a:blip r:embed="rId5">
            <a:extLst/>
          </a:blip>
          <a:stretch>
            <a:fillRect/>
          </a:stretch>
        </p:blipFill>
        <p:spPr>
          <a:xfrm>
            <a:off x="1338593" y="6014660"/>
            <a:ext cx="10474540" cy="5375084"/>
          </a:xfrm>
          <a:prstGeom prst="rect">
            <a:avLst/>
          </a:prstGeom>
          <a:ln w="12700">
            <a:miter lim="400000"/>
          </a:ln>
        </p:spPr>
      </p:pic>
      <p:sp>
        <p:nvSpPr>
          <p:cNvPr id="130" name="Shape 130"/>
          <p:cNvSpPr/>
          <p:nvPr/>
        </p:nvSpPr>
        <p:spPr>
          <a:xfrm>
            <a:off x="17203591" y="4673414"/>
            <a:ext cx="5746151" cy="1092738"/>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r" defTabSz="584200">
              <a:defRPr sz="5900" b="1">
                <a:solidFill>
                  <a:schemeClr val="accent1">
                    <a:hueOff val="47394"/>
                    <a:satOff val="-25753"/>
                    <a:lumOff val="-7544"/>
                  </a:schemeClr>
                </a:solidFill>
                <a:latin typeface="Helvetica"/>
                <a:ea typeface="Helvetica"/>
                <a:cs typeface="Helvetica"/>
                <a:sym typeface="Helvetica"/>
              </a:defRPr>
            </a:lvl1pPr>
          </a:lstStyle>
          <a:p>
            <a:r>
              <a:t>KONU BAŞLIĞI</a:t>
            </a:r>
          </a:p>
        </p:txBody>
      </p:sp>
      <p:pic>
        <p:nvPicPr>
          <p:cNvPr id="12"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267778" y="628021"/>
            <a:ext cx="3122554" cy="90389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 name="pasted-image.pdf"/>
          <p:cNvPicPr>
            <a:picLocks noChangeAspect="1"/>
          </p:cNvPicPr>
          <p:nvPr/>
        </p:nvPicPr>
        <p:blipFill>
          <a:blip r:embed="rId2">
            <a:extLst/>
          </a:blip>
          <a:srcRect l="2233" t="22143" r="1935" b="5957"/>
          <a:stretch>
            <a:fillRect/>
          </a:stretch>
        </p:blipFill>
        <p:spPr>
          <a:xfrm>
            <a:off x="-10028" y="6369"/>
            <a:ext cx="24404056" cy="11512310"/>
          </a:xfrm>
          <a:prstGeom prst="rect">
            <a:avLst/>
          </a:prstGeom>
          <a:ln w="12700">
            <a:miter lim="400000"/>
          </a:ln>
        </p:spPr>
      </p:pic>
      <p:sp>
        <p:nvSpPr>
          <p:cNvPr id="133" name="Shape 133"/>
          <p:cNvSpPr/>
          <p:nvPr/>
        </p:nvSpPr>
        <p:spPr>
          <a:xfrm>
            <a:off x="9732807" y="6209109"/>
            <a:ext cx="4918386" cy="904876"/>
          </a:xfrm>
          <a:prstGeom prst="rect">
            <a:avLst/>
          </a:prstGeom>
          <a:ln w="12700">
            <a:miter lim="400000"/>
          </a:ln>
          <a:extLst>
            <a:ext uri="{C572A759-6A51-4108-AA02-DFA0A04FC94B}">
              <ma14:wrappingTextBoxFlag xmlns:ma14="http://schemas.microsoft.com/office/mac/drawingml/2011/main" xmlns="" val="1"/>
            </a:ext>
          </a:extLst>
        </p:spPr>
        <p:txBody>
          <a:bodyPr wrap="none" lIns="71437" tIns="71437" rIns="71437" bIns="71437" anchor="ctr">
            <a:spAutoFit/>
          </a:bodyPr>
          <a:lstStyle>
            <a:lvl1pPr>
              <a:defRPr b="1">
                <a:solidFill>
                  <a:srgbClr val="FFFFFF"/>
                </a:solidFill>
                <a:latin typeface="Helvetica"/>
                <a:ea typeface="Helvetica"/>
                <a:cs typeface="Helvetica"/>
                <a:sym typeface="Helvetica"/>
              </a:defRPr>
            </a:lvl1pPr>
          </a:lstStyle>
          <a:p>
            <a:r>
              <a:t>TEŞEKKÜRLER</a:t>
            </a:r>
          </a:p>
        </p:txBody>
      </p:sp>
      <p:pic>
        <p:nvPicPr>
          <p:cNvPr id="134" name="pasted-image.pdf"/>
          <p:cNvPicPr>
            <a:picLocks noChangeAspect="1"/>
          </p:cNvPicPr>
          <p:nvPr/>
        </p:nvPicPr>
        <p:blipFill>
          <a:blip r:embed="rId3">
            <a:extLst/>
          </a:blip>
          <a:stretch>
            <a:fillRect/>
          </a:stretch>
        </p:blipFill>
        <p:spPr>
          <a:xfrm>
            <a:off x="9253985" y="5620328"/>
            <a:ext cx="5876030" cy="2082438"/>
          </a:xfrm>
          <a:prstGeom prst="rect">
            <a:avLst/>
          </a:prstGeom>
          <a:ln w="12700">
            <a:miter lim="400000"/>
          </a:ln>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535816" y="9839294"/>
            <a:ext cx="3082065" cy="30820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TotalTime>
  <Words>142</Words>
  <Application>Microsoft Office PowerPoint</Application>
  <PresentationFormat>Özel</PresentationFormat>
  <Paragraphs>5</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White</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Merve</dc:creator>
  <cp:lastModifiedBy>NEU</cp:lastModifiedBy>
  <cp:revision>9</cp:revision>
  <dcterms:modified xsi:type="dcterms:W3CDTF">2020-09-24T16:45:00Z</dcterms:modified>
</cp:coreProperties>
</file>