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61E8F9-66B3-402D-94CF-AABFBD275A49}"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tr-TR"/>
        </a:p>
      </dgm:t>
    </dgm:pt>
    <dgm:pt modelId="{C5CD1220-0F95-44B1-A1D5-9926A7254088}">
      <dgm:prSet phldrT="[Metin]"/>
      <dgm:spPr/>
      <dgm:t>
        <a:bodyPr/>
        <a:lstStyle/>
        <a:p>
          <a:r>
            <a:rPr lang="tr-TR" dirty="0"/>
            <a:t>2. </a:t>
          </a:r>
          <a:r>
            <a:rPr lang="tr-TR" dirty="0" smtClean="0"/>
            <a:t>Step</a:t>
          </a:r>
          <a:endParaRPr lang="tr-TR" dirty="0"/>
        </a:p>
      </dgm:t>
    </dgm:pt>
    <dgm:pt modelId="{3B9C3337-16BF-4D2B-9CC6-1986A24C83EC}" type="parTrans" cxnId="{4832BF03-8724-4253-8D5A-56F2769D4958}">
      <dgm:prSet/>
      <dgm:spPr/>
      <dgm:t>
        <a:bodyPr/>
        <a:lstStyle/>
        <a:p>
          <a:endParaRPr lang="tr-TR"/>
        </a:p>
      </dgm:t>
    </dgm:pt>
    <dgm:pt modelId="{4B0D2854-711A-47A4-BBB9-A40BAC5B5E20}" type="sibTrans" cxnId="{4832BF03-8724-4253-8D5A-56F2769D4958}">
      <dgm:prSet/>
      <dgm:spPr/>
      <dgm:t>
        <a:bodyPr/>
        <a:lstStyle/>
        <a:p>
          <a:endParaRPr lang="tr-TR"/>
        </a:p>
      </dgm:t>
    </dgm:pt>
    <dgm:pt modelId="{BAA27BFB-92BF-4220-A1CD-E11B2AE711E9}">
      <dgm:prSet phldrT="[Metin]"/>
      <dgm:spPr/>
      <dgm:t>
        <a:bodyPr/>
        <a:lstStyle/>
        <a:p>
          <a:r>
            <a:rPr lang="en-US" dirty="0" smtClean="0"/>
            <a:t>The student attends the internship seminar organized by the department.</a:t>
          </a:r>
          <a:endParaRPr lang="tr-TR" dirty="0"/>
        </a:p>
      </dgm:t>
    </dgm:pt>
    <dgm:pt modelId="{FF85AC5E-8535-4600-9568-CC8DFDDD0A76}" type="parTrans" cxnId="{CC49FDDF-46D5-4243-9858-2FEA0DB78847}">
      <dgm:prSet/>
      <dgm:spPr/>
      <dgm:t>
        <a:bodyPr/>
        <a:lstStyle/>
        <a:p>
          <a:endParaRPr lang="tr-TR"/>
        </a:p>
      </dgm:t>
    </dgm:pt>
    <dgm:pt modelId="{1D3208DF-6938-43AC-844A-4ED2A3AE5F82}" type="sibTrans" cxnId="{CC49FDDF-46D5-4243-9858-2FEA0DB78847}">
      <dgm:prSet/>
      <dgm:spPr/>
      <dgm:t>
        <a:bodyPr/>
        <a:lstStyle/>
        <a:p>
          <a:endParaRPr lang="tr-TR"/>
        </a:p>
      </dgm:t>
    </dgm:pt>
    <dgm:pt modelId="{C6167D55-8783-4BAB-9A59-3D518A0B6812}">
      <dgm:prSet phldrT="[Metin]"/>
      <dgm:spPr/>
      <dgm:t>
        <a:bodyPr/>
        <a:lstStyle/>
        <a:p>
          <a:r>
            <a:rPr lang="tr-TR" dirty="0"/>
            <a:t>3. </a:t>
          </a:r>
          <a:r>
            <a:rPr lang="tr-TR" dirty="0" smtClean="0"/>
            <a:t>Step</a:t>
          </a:r>
          <a:endParaRPr lang="tr-TR" dirty="0"/>
        </a:p>
      </dgm:t>
    </dgm:pt>
    <dgm:pt modelId="{694539D7-968A-4AA0-9EFB-4EB57CC2F90E}" type="parTrans" cxnId="{F90D2AAC-863A-49A4-B5BE-F30348180CF7}">
      <dgm:prSet/>
      <dgm:spPr/>
      <dgm:t>
        <a:bodyPr/>
        <a:lstStyle/>
        <a:p>
          <a:endParaRPr lang="tr-TR"/>
        </a:p>
      </dgm:t>
    </dgm:pt>
    <dgm:pt modelId="{A98038BC-2BA8-422A-B2D5-B29D511F06FF}" type="sibTrans" cxnId="{F90D2AAC-863A-49A4-B5BE-F30348180CF7}">
      <dgm:prSet/>
      <dgm:spPr/>
      <dgm:t>
        <a:bodyPr/>
        <a:lstStyle/>
        <a:p>
          <a:endParaRPr lang="tr-TR"/>
        </a:p>
      </dgm:t>
    </dgm:pt>
    <dgm:pt modelId="{498B99CD-0B77-48D8-BFAB-86D7A955F3B8}">
      <dgm:prSet phldrT="[Metin]"/>
      <dgm:spPr/>
      <dgm:t>
        <a:bodyPr/>
        <a:lstStyle/>
        <a:p>
          <a:r>
            <a:rPr lang="en-US" dirty="0" smtClean="0"/>
            <a:t>The student provides the Internship Application Form and the internship calendar and fills in the necessary places in the digital environment. Prepares the document showing that the internship place is related to the department and showing the work or products of the workplace.</a:t>
          </a:r>
          <a:endParaRPr lang="tr-TR" dirty="0"/>
        </a:p>
      </dgm:t>
    </dgm:pt>
    <dgm:pt modelId="{18B8F97C-DECD-4BCD-BD1A-4E66998BB7FE}" type="parTrans" cxnId="{4E1ECA09-83F6-49D9-8D73-74CAD1664D12}">
      <dgm:prSet/>
      <dgm:spPr/>
      <dgm:t>
        <a:bodyPr/>
        <a:lstStyle/>
        <a:p>
          <a:endParaRPr lang="tr-TR"/>
        </a:p>
      </dgm:t>
    </dgm:pt>
    <dgm:pt modelId="{BE812745-F63F-49D6-9D43-C01A00AF9E76}" type="sibTrans" cxnId="{4E1ECA09-83F6-49D9-8D73-74CAD1664D12}">
      <dgm:prSet/>
      <dgm:spPr/>
      <dgm:t>
        <a:bodyPr/>
        <a:lstStyle/>
        <a:p>
          <a:endParaRPr lang="tr-TR"/>
        </a:p>
      </dgm:t>
    </dgm:pt>
    <dgm:pt modelId="{7705BC04-1CD2-4155-9ED8-32FA8B0BD646}">
      <dgm:prSet phldrT="[Metin]"/>
      <dgm:spPr/>
      <dgm:t>
        <a:bodyPr/>
        <a:lstStyle/>
        <a:p>
          <a:r>
            <a:rPr lang="tr-TR" dirty="0"/>
            <a:t>4. </a:t>
          </a:r>
          <a:r>
            <a:rPr lang="tr-TR" dirty="0" smtClean="0"/>
            <a:t>Step</a:t>
          </a:r>
          <a:endParaRPr lang="tr-TR" dirty="0"/>
        </a:p>
      </dgm:t>
    </dgm:pt>
    <dgm:pt modelId="{5F447659-F812-42E9-B5EC-387F6F6304EC}" type="parTrans" cxnId="{8735B7E0-9C50-476F-8438-9E83F414D87A}">
      <dgm:prSet/>
      <dgm:spPr/>
      <dgm:t>
        <a:bodyPr/>
        <a:lstStyle/>
        <a:p>
          <a:endParaRPr lang="tr-TR"/>
        </a:p>
      </dgm:t>
    </dgm:pt>
    <dgm:pt modelId="{1ABBF610-B032-44E4-9C95-F448E2D3EBD4}" type="sibTrans" cxnId="{8735B7E0-9C50-476F-8438-9E83F414D87A}">
      <dgm:prSet/>
      <dgm:spPr/>
      <dgm:t>
        <a:bodyPr/>
        <a:lstStyle/>
        <a:p>
          <a:endParaRPr lang="tr-TR"/>
        </a:p>
      </dgm:t>
    </dgm:pt>
    <dgm:pt modelId="{DE4D96C6-8D19-4224-AAB0-AEB06B0E4D2F}">
      <dgm:prSet phldrT="[Metin]"/>
      <dgm:spPr/>
      <dgm:t>
        <a:bodyPr/>
        <a:lstStyle/>
        <a:p>
          <a:r>
            <a:rPr lang="en-US" dirty="0" smtClean="0"/>
            <a:t>The internship application form and the internship calendar are approved by the department internship board. The Departmental Internship Board checks the suitability of the internship place.</a:t>
          </a:r>
          <a:endParaRPr lang="tr-TR" dirty="0"/>
        </a:p>
      </dgm:t>
    </dgm:pt>
    <dgm:pt modelId="{01C9BD04-1BC9-434B-BB7F-870A8835135E}" type="parTrans" cxnId="{24AC6560-190D-471B-981B-F26D9F04D634}">
      <dgm:prSet/>
      <dgm:spPr/>
      <dgm:t>
        <a:bodyPr/>
        <a:lstStyle/>
        <a:p>
          <a:endParaRPr lang="tr-TR"/>
        </a:p>
      </dgm:t>
    </dgm:pt>
    <dgm:pt modelId="{614ED148-FF1F-43D1-8982-4B7AF71B8250}" type="sibTrans" cxnId="{24AC6560-190D-471B-981B-F26D9F04D634}">
      <dgm:prSet/>
      <dgm:spPr/>
      <dgm:t>
        <a:bodyPr/>
        <a:lstStyle/>
        <a:p>
          <a:endParaRPr lang="tr-TR"/>
        </a:p>
      </dgm:t>
    </dgm:pt>
    <dgm:pt modelId="{9469D19F-802F-4E20-90DC-711D742ECCDF}">
      <dgm:prSet/>
      <dgm:spPr/>
      <dgm:t>
        <a:bodyPr/>
        <a:lstStyle/>
        <a:p>
          <a:r>
            <a:rPr lang="tr-TR" dirty="0"/>
            <a:t>5. </a:t>
          </a:r>
          <a:r>
            <a:rPr lang="tr-TR" dirty="0" smtClean="0"/>
            <a:t>Step</a:t>
          </a:r>
          <a:endParaRPr lang="tr-TR" dirty="0"/>
        </a:p>
      </dgm:t>
    </dgm:pt>
    <dgm:pt modelId="{BFC62E9F-3797-4A55-A100-2E0F41347CDD}" type="parTrans" cxnId="{5F62B9D1-267B-437E-A02E-FABB3B53573B}">
      <dgm:prSet/>
      <dgm:spPr/>
      <dgm:t>
        <a:bodyPr/>
        <a:lstStyle/>
        <a:p>
          <a:endParaRPr lang="tr-TR"/>
        </a:p>
      </dgm:t>
    </dgm:pt>
    <dgm:pt modelId="{3FED878B-B676-4B0B-91CA-543A85A49B3C}" type="sibTrans" cxnId="{5F62B9D1-267B-437E-A02E-FABB3B53573B}">
      <dgm:prSet/>
      <dgm:spPr/>
      <dgm:t>
        <a:bodyPr/>
        <a:lstStyle/>
        <a:p>
          <a:endParaRPr lang="tr-TR"/>
        </a:p>
      </dgm:t>
    </dgm:pt>
    <dgm:pt modelId="{20FA0D12-B9A5-4EEB-974F-17F20368C305}">
      <dgm:prSet/>
      <dgm:spPr/>
      <dgm:t>
        <a:bodyPr/>
        <a:lstStyle/>
        <a:p>
          <a:pPr>
            <a:buFont typeface="Arial" panose="020B0604020202020204" pitchFamily="34" charset="0"/>
            <a:buChar char="•"/>
          </a:pPr>
          <a:r>
            <a:rPr lang="en-US" dirty="0" smtClean="0"/>
            <a:t>The internship application form and the internship calendar are approved by the internship institution.</a:t>
          </a:r>
          <a:endParaRPr lang="tr-TR" dirty="0"/>
        </a:p>
      </dgm:t>
    </dgm:pt>
    <dgm:pt modelId="{80FBE5BA-F504-4BB0-ABB2-0171379B6520}" type="parTrans" cxnId="{6A9CB98C-1D4B-489A-A42D-AA6E0A22721E}">
      <dgm:prSet/>
      <dgm:spPr/>
      <dgm:t>
        <a:bodyPr/>
        <a:lstStyle/>
        <a:p>
          <a:endParaRPr lang="tr-TR"/>
        </a:p>
      </dgm:t>
    </dgm:pt>
    <dgm:pt modelId="{9EBB1F76-4767-4A55-B02C-FE56C77AEAC6}" type="sibTrans" cxnId="{6A9CB98C-1D4B-489A-A42D-AA6E0A22721E}">
      <dgm:prSet/>
      <dgm:spPr/>
      <dgm:t>
        <a:bodyPr/>
        <a:lstStyle/>
        <a:p>
          <a:endParaRPr lang="tr-TR"/>
        </a:p>
      </dgm:t>
    </dgm:pt>
    <dgm:pt modelId="{056EBCDB-854F-4174-8F68-8C7308C03AA6}">
      <dgm:prSet/>
      <dgm:spPr/>
      <dgm:t>
        <a:bodyPr/>
        <a:lstStyle/>
        <a:p>
          <a:r>
            <a:rPr lang="tr-TR" dirty="0"/>
            <a:t>6. </a:t>
          </a:r>
          <a:r>
            <a:rPr lang="tr-TR" dirty="0" smtClean="0"/>
            <a:t>Step</a:t>
          </a:r>
          <a:endParaRPr lang="tr-TR" dirty="0"/>
        </a:p>
      </dgm:t>
    </dgm:pt>
    <dgm:pt modelId="{4B1C7DE2-1A9E-4A82-BA95-A0AED04D0FA4}" type="parTrans" cxnId="{A9427B33-8B7A-40EA-91D2-BC7046A568A2}">
      <dgm:prSet/>
      <dgm:spPr/>
      <dgm:t>
        <a:bodyPr/>
        <a:lstStyle/>
        <a:p>
          <a:endParaRPr lang="tr-TR"/>
        </a:p>
      </dgm:t>
    </dgm:pt>
    <dgm:pt modelId="{BF02B883-E7CE-4976-A7AD-70C01DBDECD5}" type="sibTrans" cxnId="{A9427B33-8B7A-40EA-91D2-BC7046A568A2}">
      <dgm:prSet/>
      <dgm:spPr/>
      <dgm:t>
        <a:bodyPr/>
        <a:lstStyle/>
        <a:p>
          <a:endParaRPr lang="tr-TR"/>
        </a:p>
      </dgm:t>
    </dgm:pt>
    <dgm:pt modelId="{2384E106-7EC9-40A0-8913-F8432C7CB16B}">
      <dgm:prSet/>
      <dgm:spPr/>
      <dgm:t>
        <a:bodyPr/>
        <a:lstStyle/>
        <a:p>
          <a:r>
            <a:rPr lang="tr-TR" dirty="0"/>
            <a:t>7. </a:t>
          </a:r>
          <a:r>
            <a:rPr lang="tr-TR" dirty="0" smtClean="0"/>
            <a:t>Step</a:t>
          </a:r>
          <a:endParaRPr lang="tr-TR" dirty="0"/>
        </a:p>
      </dgm:t>
    </dgm:pt>
    <dgm:pt modelId="{DE3D904C-E60E-4B81-AE07-69E9F675E555}" type="parTrans" cxnId="{9B177C52-9DD9-451E-8261-FAF9BD816C34}">
      <dgm:prSet/>
      <dgm:spPr/>
      <dgm:t>
        <a:bodyPr/>
        <a:lstStyle/>
        <a:p>
          <a:endParaRPr lang="tr-TR"/>
        </a:p>
      </dgm:t>
    </dgm:pt>
    <dgm:pt modelId="{4B8384D0-767C-4505-B173-D26EEF83B7D1}" type="sibTrans" cxnId="{9B177C52-9DD9-451E-8261-FAF9BD816C34}">
      <dgm:prSet/>
      <dgm:spPr/>
      <dgm:t>
        <a:bodyPr/>
        <a:lstStyle/>
        <a:p>
          <a:endParaRPr lang="tr-TR"/>
        </a:p>
      </dgm:t>
    </dgm:pt>
    <dgm:pt modelId="{96631A67-FAEB-4A46-BD55-B3EFED48754C}">
      <dgm:prSet/>
      <dgm:spPr/>
      <dgm:t>
        <a:bodyPr/>
        <a:lstStyle/>
        <a:p>
          <a:r>
            <a:rPr lang="tr-TR" dirty="0"/>
            <a:t>8. </a:t>
          </a:r>
          <a:r>
            <a:rPr lang="tr-TR" dirty="0" smtClean="0"/>
            <a:t>Step</a:t>
          </a:r>
          <a:endParaRPr lang="tr-TR" dirty="0"/>
        </a:p>
      </dgm:t>
    </dgm:pt>
    <dgm:pt modelId="{347E0F29-6F90-45E1-8B58-EFD69CA6FD3A}" type="parTrans" cxnId="{5F4F6958-BCB5-439D-B87A-BC8983D5C113}">
      <dgm:prSet/>
      <dgm:spPr/>
      <dgm:t>
        <a:bodyPr/>
        <a:lstStyle/>
        <a:p>
          <a:endParaRPr lang="tr-TR"/>
        </a:p>
      </dgm:t>
    </dgm:pt>
    <dgm:pt modelId="{BDB4C2C8-D985-4F31-8BE7-A05FB802A5C6}" type="sibTrans" cxnId="{5F4F6958-BCB5-439D-B87A-BC8983D5C113}">
      <dgm:prSet/>
      <dgm:spPr/>
      <dgm:t>
        <a:bodyPr/>
        <a:lstStyle/>
        <a:p>
          <a:endParaRPr lang="tr-TR"/>
        </a:p>
      </dgm:t>
    </dgm:pt>
    <dgm:pt modelId="{E2B8400F-920E-4918-B1C1-2260AFA7E944}">
      <dgm:prSet/>
      <dgm:spPr/>
      <dgm:t>
        <a:bodyPr/>
        <a:lstStyle/>
        <a:p>
          <a:r>
            <a:rPr lang="en-US" dirty="0" smtClean="0"/>
            <a:t>The student starts the insurance process by going to the department secretariat.</a:t>
          </a:r>
          <a:endParaRPr lang="tr-TR" dirty="0"/>
        </a:p>
      </dgm:t>
    </dgm:pt>
    <dgm:pt modelId="{BEC9615A-DD73-4E1A-87FB-72A04FC4E96D}" type="parTrans" cxnId="{7F59897B-2E80-4626-BF63-F376DB81A52B}">
      <dgm:prSet/>
      <dgm:spPr/>
      <dgm:t>
        <a:bodyPr/>
        <a:lstStyle/>
        <a:p>
          <a:endParaRPr lang="tr-TR"/>
        </a:p>
      </dgm:t>
    </dgm:pt>
    <dgm:pt modelId="{17128188-6E55-4C66-9927-5E8F6E278BB9}" type="sibTrans" cxnId="{7F59897B-2E80-4626-BF63-F376DB81A52B}">
      <dgm:prSet/>
      <dgm:spPr/>
      <dgm:t>
        <a:bodyPr/>
        <a:lstStyle/>
        <a:p>
          <a:endParaRPr lang="tr-TR"/>
        </a:p>
      </dgm:t>
    </dgm:pt>
    <dgm:pt modelId="{782705AD-5743-4680-B66B-0C110A908142}">
      <dgm:prSet/>
      <dgm:spPr/>
      <dgm:t>
        <a:bodyPr/>
        <a:lstStyle/>
        <a:p>
          <a:r>
            <a:rPr lang="en-US" dirty="0" smtClean="0"/>
            <a:t>Before the start date of the internship, the certificate of insurance is taken from the department internship commission. The institution starts its internship with the internship evaluation and internship report file.</a:t>
          </a:r>
          <a:endParaRPr lang="tr-TR" dirty="0"/>
        </a:p>
      </dgm:t>
    </dgm:pt>
    <dgm:pt modelId="{DA1A6DE1-8604-446D-9E44-20C125710681}" type="parTrans" cxnId="{F371B1EB-9D26-491D-9618-37F82E6DCCB9}">
      <dgm:prSet/>
      <dgm:spPr/>
      <dgm:t>
        <a:bodyPr/>
        <a:lstStyle/>
        <a:p>
          <a:endParaRPr lang="tr-TR"/>
        </a:p>
      </dgm:t>
    </dgm:pt>
    <dgm:pt modelId="{6E2549CB-0E6E-4DA5-B6A5-C42AE6B0B5CD}" type="sibTrans" cxnId="{F371B1EB-9D26-491D-9618-37F82E6DCCB9}">
      <dgm:prSet/>
      <dgm:spPr/>
      <dgm:t>
        <a:bodyPr/>
        <a:lstStyle/>
        <a:p>
          <a:endParaRPr lang="tr-TR"/>
        </a:p>
      </dgm:t>
    </dgm:pt>
    <dgm:pt modelId="{06D78340-2CE7-4CED-8418-C321F47DEB1D}">
      <dgm:prSet/>
      <dgm:spPr/>
      <dgm:t>
        <a:bodyPr/>
        <a:lstStyle/>
        <a:p>
          <a:r>
            <a:rPr lang="en-US" dirty="0" smtClean="0"/>
            <a:t>The student completes her internship in the relevant institution and has the internship report and the internship evaluation report approved by the authorized person at the workplace where the internship is done and submits it to the department internship commission in a sealed closed envelope.(</a:t>
          </a:r>
          <a:r>
            <a:rPr lang="en-US" dirty="0" err="1" smtClean="0"/>
            <a:t>dişil</a:t>
          </a:r>
          <a:r>
            <a:rPr lang="en-US" dirty="0" smtClean="0"/>
            <a:t>)</a:t>
          </a:r>
          <a:endParaRPr lang="tr-TR" dirty="0"/>
        </a:p>
      </dgm:t>
    </dgm:pt>
    <dgm:pt modelId="{E2E7E573-3DB4-47D2-AA35-4CB599AA9193}" type="parTrans" cxnId="{E6751747-5566-4767-B166-79E2D2C6F030}">
      <dgm:prSet/>
      <dgm:spPr/>
      <dgm:t>
        <a:bodyPr/>
        <a:lstStyle/>
        <a:p>
          <a:endParaRPr lang="tr-TR"/>
        </a:p>
      </dgm:t>
    </dgm:pt>
    <dgm:pt modelId="{2CC51FED-9D43-4B70-8246-97EA6D8FA5BA}" type="sibTrans" cxnId="{E6751747-5566-4767-B166-79E2D2C6F030}">
      <dgm:prSet/>
      <dgm:spPr/>
      <dgm:t>
        <a:bodyPr/>
        <a:lstStyle/>
        <a:p>
          <a:endParaRPr lang="tr-TR"/>
        </a:p>
      </dgm:t>
    </dgm:pt>
    <dgm:pt modelId="{D248BA21-3E12-4325-9100-1B8C63429C4D}">
      <dgm:prSet/>
      <dgm:spPr/>
      <dgm:t>
        <a:bodyPr/>
        <a:lstStyle/>
        <a:p>
          <a:r>
            <a:rPr lang="tr-TR" dirty="0"/>
            <a:t>1. </a:t>
          </a:r>
          <a:r>
            <a:rPr lang="tr-TR" dirty="0" smtClean="0"/>
            <a:t>Step</a:t>
          </a:r>
          <a:endParaRPr lang="tr-TR" dirty="0"/>
        </a:p>
      </dgm:t>
    </dgm:pt>
    <dgm:pt modelId="{CEFB79E7-CBE1-4362-80F8-18D4C6E2BC7A}" type="parTrans" cxnId="{CFDE7B2A-7D66-4146-8CB7-6C70A395DE8A}">
      <dgm:prSet/>
      <dgm:spPr/>
      <dgm:t>
        <a:bodyPr/>
        <a:lstStyle/>
        <a:p>
          <a:endParaRPr lang="tr-TR"/>
        </a:p>
      </dgm:t>
    </dgm:pt>
    <dgm:pt modelId="{8B8677CE-E0D7-45D8-9B7B-9B48B787F26E}" type="sibTrans" cxnId="{CFDE7B2A-7D66-4146-8CB7-6C70A395DE8A}">
      <dgm:prSet/>
      <dgm:spPr/>
      <dgm:t>
        <a:bodyPr/>
        <a:lstStyle/>
        <a:p>
          <a:endParaRPr lang="tr-TR"/>
        </a:p>
      </dgm:t>
    </dgm:pt>
    <dgm:pt modelId="{7410B2D8-CAA5-4E92-9683-CEAB3A20031C}">
      <dgm:prSet/>
      <dgm:spPr/>
      <dgm:t>
        <a:bodyPr/>
        <a:lstStyle/>
        <a:p>
          <a:r>
            <a:rPr lang="tr-TR" dirty="0"/>
            <a:t>9. </a:t>
          </a:r>
          <a:r>
            <a:rPr lang="tr-TR" dirty="0" smtClean="0"/>
            <a:t>Step</a:t>
          </a:r>
          <a:endParaRPr lang="tr-TR" dirty="0"/>
        </a:p>
      </dgm:t>
    </dgm:pt>
    <dgm:pt modelId="{78495C45-74B8-4755-A233-2720F5184DC8}" type="parTrans" cxnId="{E5A5035A-E420-43D6-B96C-D5F79CD4EE95}">
      <dgm:prSet/>
      <dgm:spPr/>
      <dgm:t>
        <a:bodyPr/>
        <a:lstStyle/>
        <a:p>
          <a:endParaRPr lang="tr-TR"/>
        </a:p>
      </dgm:t>
    </dgm:pt>
    <dgm:pt modelId="{E585817F-2805-4DD0-9064-31149E3BA992}" type="sibTrans" cxnId="{E5A5035A-E420-43D6-B96C-D5F79CD4EE95}">
      <dgm:prSet/>
      <dgm:spPr/>
      <dgm:t>
        <a:bodyPr/>
        <a:lstStyle/>
        <a:p>
          <a:endParaRPr lang="tr-TR"/>
        </a:p>
      </dgm:t>
    </dgm:pt>
    <dgm:pt modelId="{30AB0F0A-0960-4958-BC1D-567D8D120327}">
      <dgm:prSet/>
      <dgm:spPr/>
      <dgm:t>
        <a:bodyPr/>
        <a:lstStyle/>
        <a:p>
          <a:r>
            <a:rPr lang="en-US" smtClean="0"/>
            <a:t>It examines the internship report and the internship evaluation report of the institution, and the department approves the internship evaluation report.</a:t>
          </a:r>
          <a:endParaRPr lang="tr-TR" dirty="0"/>
        </a:p>
      </dgm:t>
    </dgm:pt>
    <dgm:pt modelId="{B4CEC2E3-A135-4065-BE53-BB214EC0B045}" type="parTrans" cxnId="{B3F544AB-C47B-4CFD-8A20-BABE9529D646}">
      <dgm:prSet/>
      <dgm:spPr/>
      <dgm:t>
        <a:bodyPr/>
        <a:lstStyle/>
        <a:p>
          <a:endParaRPr lang="tr-TR"/>
        </a:p>
      </dgm:t>
    </dgm:pt>
    <dgm:pt modelId="{DEA00A5C-6E54-4976-99E6-04F8D101CD95}" type="sibTrans" cxnId="{B3F544AB-C47B-4CFD-8A20-BABE9529D646}">
      <dgm:prSet/>
      <dgm:spPr/>
      <dgm:t>
        <a:bodyPr/>
        <a:lstStyle/>
        <a:p>
          <a:endParaRPr lang="tr-TR"/>
        </a:p>
      </dgm:t>
    </dgm:pt>
    <dgm:pt modelId="{3CB0BEF6-0C13-4287-8995-A79A6D5C354B}">
      <dgm:prSet/>
      <dgm:spPr/>
      <dgm:t>
        <a:bodyPr/>
        <a:lstStyle/>
        <a:p>
          <a:r>
            <a:rPr lang="tr-TR" dirty="0"/>
            <a:t>10. </a:t>
          </a:r>
          <a:r>
            <a:rPr lang="tr-TR" dirty="0" smtClean="0"/>
            <a:t>Step</a:t>
          </a:r>
          <a:endParaRPr lang="tr-TR" dirty="0"/>
        </a:p>
      </dgm:t>
    </dgm:pt>
    <dgm:pt modelId="{4B9BBB17-72FF-42E0-A3A4-936307568056}" type="parTrans" cxnId="{D09DD82A-E9DD-45D5-BB36-2CEFEAF6AF2B}">
      <dgm:prSet/>
      <dgm:spPr/>
      <dgm:t>
        <a:bodyPr/>
        <a:lstStyle/>
        <a:p>
          <a:endParaRPr lang="tr-TR"/>
        </a:p>
      </dgm:t>
    </dgm:pt>
    <dgm:pt modelId="{E8451C8C-30AE-460C-9D9D-CDD5960CA435}" type="sibTrans" cxnId="{D09DD82A-E9DD-45D5-BB36-2CEFEAF6AF2B}">
      <dgm:prSet/>
      <dgm:spPr/>
      <dgm:t>
        <a:bodyPr/>
        <a:lstStyle/>
        <a:p>
          <a:endParaRPr lang="tr-TR"/>
        </a:p>
      </dgm:t>
    </dgm:pt>
    <dgm:pt modelId="{646AE4BE-2273-49A2-AB00-7EE0497065EE}">
      <dgm:prSet/>
      <dgm:spPr/>
      <dgm:t>
        <a:bodyPr/>
        <a:lstStyle/>
        <a:p>
          <a:r>
            <a:rPr lang="en-US" dirty="0" smtClean="0"/>
            <a:t>Internships made by the student are recorded in the student transcript.</a:t>
          </a:r>
          <a:endParaRPr lang="tr-TR" dirty="0"/>
        </a:p>
      </dgm:t>
    </dgm:pt>
    <dgm:pt modelId="{7C31851E-F290-4C2F-83DB-1F295F3714FF}" type="parTrans" cxnId="{F7ECCA51-B90A-4B75-8464-E0EA3C0FB963}">
      <dgm:prSet/>
      <dgm:spPr/>
      <dgm:t>
        <a:bodyPr/>
        <a:lstStyle/>
        <a:p>
          <a:endParaRPr lang="tr-TR"/>
        </a:p>
      </dgm:t>
    </dgm:pt>
    <dgm:pt modelId="{74720150-150F-4E99-B65A-CFCFA13CE80F}" type="sibTrans" cxnId="{F7ECCA51-B90A-4B75-8464-E0EA3C0FB963}">
      <dgm:prSet/>
      <dgm:spPr/>
      <dgm:t>
        <a:bodyPr/>
        <a:lstStyle/>
        <a:p>
          <a:endParaRPr lang="tr-TR"/>
        </a:p>
      </dgm:t>
    </dgm:pt>
    <dgm:pt modelId="{E032837E-4B0E-4616-BC95-8FC857A27D95}">
      <dgm:prSet/>
      <dgm:spPr/>
      <dgm:t>
        <a:bodyPr/>
        <a:lstStyle/>
        <a:p>
          <a:endParaRPr lang="tr-TR" dirty="0"/>
        </a:p>
      </dgm:t>
    </dgm:pt>
    <dgm:pt modelId="{A9DA579B-428D-440D-9760-99F1D45F58B3}" type="parTrans" cxnId="{8108FDA1-B85B-4DF2-82F9-A3B26FC1CF5D}">
      <dgm:prSet/>
      <dgm:spPr/>
      <dgm:t>
        <a:bodyPr/>
        <a:lstStyle/>
        <a:p>
          <a:endParaRPr lang="tr-TR"/>
        </a:p>
      </dgm:t>
    </dgm:pt>
    <dgm:pt modelId="{A2C9A9F4-4F64-4F90-8340-7A6D1E6E5B2A}" type="sibTrans" cxnId="{8108FDA1-B85B-4DF2-82F9-A3B26FC1CF5D}">
      <dgm:prSet/>
      <dgm:spPr/>
      <dgm:t>
        <a:bodyPr/>
        <a:lstStyle/>
        <a:p>
          <a:endParaRPr lang="tr-TR"/>
        </a:p>
      </dgm:t>
    </dgm:pt>
    <dgm:pt modelId="{D5B2C157-DE25-487C-A714-1E543E2E014A}">
      <dgm:prSet/>
      <dgm:spPr/>
      <dgm:t>
        <a:bodyPr/>
        <a:lstStyle/>
        <a:p>
          <a:r>
            <a:rPr lang="en-US" dirty="0"/>
            <a:t>The student must have written courses in the first four semesters.</a:t>
          </a:r>
          <a:endParaRPr lang="en-US" dirty="0"/>
        </a:p>
      </dgm:t>
    </dgm:pt>
    <dgm:pt modelId="{393AE4B9-EC30-4AB9-A40E-06934655C193}" type="parTrans" cxnId="{EAD97962-0E42-41BB-AB07-63BF8D3999DA}">
      <dgm:prSet/>
      <dgm:spPr/>
      <dgm:t>
        <a:bodyPr/>
        <a:lstStyle/>
        <a:p>
          <a:endParaRPr lang="en-US"/>
        </a:p>
      </dgm:t>
    </dgm:pt>
    <dgm:pt modelId="{EE2FA0F4-8C9E-4A8A-8C8B-44CA7BB029E7}" type="sibTrans" cxnId="{EAD97962-0E42-41BB-AB07-63BF8D3999DA}">
      <dgm:prSet/>
      <dgm:spPr/>
      <dgm:t>
        <a:bodyPr/>
        <a:lstStyle/>
        <a:p>
          <a:endParaRPr lang="en-US"/>
        </a:p>
      </dgm:t>
    </dgm:pt>
    <dgm:pt modelId="{BE6B2005-9AF8-4CE2-98B1-129557063C3F}">
      <dgm:prSet/>
      <dgm:spPr/>
      <dgm:t>
        <a:bodyPr/>
        <a:lstStyle/>
        <a:p>
          <a:endParaRPr lang="tr-TR" dirty="0"/>
        </a:p>
      </dgm:t>
    </dgm:pt>
    <dgm:pt modelId="{7EE83D13-09D3-4664-BA7F-17A3E0543B32}" type="parTrans" cxnId="{129292E7-C19D-4547-BBA7-318ECF41AFE5}">
      <dgm:prSet/>
      <dgm:spPr/>
      <dgm:t>
        <a:bodyPr/>
        <a:lstStyle/>
        <a:p>
          <a:endParaRPr lang="en-US"/>
        </a:p>
      </dgm:t>
    </dgm:pt>
    <dgm:pt modelId="{76F94577-0E88-400D-AEF6-3076E89503B3}" type="sibTrans" cxnId="{129292E7-C19D-4547-BBA7-318ECF41AFE5}">
      <dgm:prSet/>
      <dgm:spPr/>
      <dgm:t>
        <a:bodyPr/>
        <a:lstStyle/>
        <a:p>
          <a:endParaRPr lang="en-US"/>
        </a:p>
      </dgm:t>
    </dgm:pt>
    <dgm:pt modelId="{BCD756B7-9704-4E2F-A0C1-F71911FFA8C7}">
      <dgm:prSet/>
      <dgm:spPr/>
      <dgm:t>
        <a:bodyPr/>
        <a:lstStyle/>
        <a:p>
          <a:endParaRPr lang="en-US" dirty="0"/>
        </a:p>
      </dgm:t>
    </dgm:pt>
    <dgm:pt modelId="{13E5AC64-A909-4792-A883-0395A945AE09}" type="parTrans" cxnId="{3D5E367A-FCD2-49C0-BCBE-ADBC0D19EA27}">
      <dgm:prSet/>
      <dgm:spPr/>
      <dgm:t>
        <a:bodyPr/>
        <a:lstStyle/>
        <a:p>
          <a:endParaRPr lang="en-US"/>
        </a:p>
      </dgm:t>
    </dgm:pt>
    <dgm:pt modelId="{EC409679-2AB7-4299-91D8-4DE8AC624783}" type="sibTrans" cxnId="{3D5E367A-FCD2-49C0-BCBE-ADBC0D19EA27}">
      <dgm:prSet/>
      <dgm:spPr/>
      <dgm:t>
        <a:bodyPr/>
        <a:lstStyle/>
        <a:p>
          <a:endParaRPr lang="en-US"/>
        </a:p>
      </dgm:t>
    </dgm:pt>
    <dgm:pt modelId="{239BA49A-C1F8-4DAF-868C-80D350DA28AA}">
      <dgm:prSet/>
      <dgm:spPr/>
      <dgm:t>
        <a:bodyPr/>
        <a:lstStyle/>
        <a:p>
          <a:endParaRPr lang="en-US" dirty="0"/>
        </a:p>
      </dgm:t>
    </dgm:pt>
    <dgm:pt modelId="{3457B1DF-4F65-4DE8-87D0-35801E200239}" type="parTrans" cxnId="{8C534F44-DCFA-473F-825E-92F900D8950C}">
      <dgm:prSet/>
      <dgm:spPr/>
      <dgm:t>
        <a:bodyPr/>
        <a:lstStyle/>
        <a:p>
          <a:endParaRPr lang="en-US"/>
        </a:p>
      </dgm:t>
    </dgm:pt>
    <dgm:pt modelId="{044F0398-A5C4-477B-9CB3-EBB1EE265ED7}" type="sibTrans" cxnId="{8C534F44-DCFA-473F-825E-92F900D8950C}">
      <dgm:prSet/>
      <dgm:spPr/>
      <dgm:t>
        <a:bodyPr/>
        <a:lstStyle/>
        <a:p>
          <a:endParaRPr lang="en-US"/>
        </a:p>
      </dgm:t>
    </dgm:pt>
    <dgm:pt modelId="{F623050D-C6CA-422E-920F-0BE814020A02}">
      <dgm:prSet/>
      <dgm:spPr/>
      <dgm:t>
        <a:bodyPr/>
        <a:lstStyle/>
        <a:p>
          <a:endParaRPr lang="en-US" dirty="0"/>
        </a:p>
      </dgm:t>
    </dgm:pt>
    <dgm:pt modelId="{EAB64A57-DBB2-4220-94CD-C35251B72AD8}" type="parTrans" cxnId="{18250E64-C129-4195-B6C0-7554EB082812}">
      <dgm:prSet/>
      <dgm:spPr/>
      <dgm:t>
        <a:bodyPr/>
        <a:lstStyle/>
        <a:p>
          <a:endParaRPr lang="en-US"/>
        </a:p>
      </dgm:t>
    </dgm:pt>
    <dgm:pt modelId="{D2AEAD63-251C-4874-859B-7210001C948D}" type="sibTrans" cxnId="{18250E64-C129-4195-B6C0-7554EB082812}">
      <dgm:prSet/>
      <dgm:spPr/>
      <dgm:t>
        <a:bodyPr/>
        <a:lstStyle/>
        <a:p>
          <a:endParaRPr lang="en-US"/>
        </a:p>
      </dgm:t>
    </dgm:pt>
    <dgm:pt modelId="{64AB2593-8CE5-4A1C-9F80-5608385896E7}">
      <dgm:prSet/>
      <dgm:spPr/>
      <dgm:t>
        <a:bodyPr/>
        <a:lstStyle/>
        <a:p>
          <a:endParaRPr lang="en-US" dirty="0"/>
        </a:p>
      </dgm:t>
    </dgm:pt>
    <dgm:pt modelId="{1F75711E-E98C-41B4-A67E-06D42B67FFA8}" type="parTrans" cxnId="{50DB7D8D-A52E-472C-9089-5169F9C28DE6}">
      <dgm:prSet/>
      <dgm:spPr/>
      <dgm:t>
        <a:bodyPr/>
        <a:lstStyle/>
        <a:p>
          <a:endParaRPr lang="en-US"/>
        </a:p>
      </dgm:t>
    </dgm:pt>
    <dgm:pt modelId="{8B75FC7F-397D-4B18-9B65-3EF955A9863E}" type="sibTrans" cxnId="{50DB7D8D-A52E-472C-9089-5169F9C28DE6}">
      <dgm:prSet/>
      <dgm:spPr/>
      <dgm:t>
        <a:bodyPr/>
        <a:lstStyle/>
        <a:p>
          <a:endParaRPr lang="en-US"/>
        </a:p>
      </dgm:t>
    </dgm:pt>
    <dgm:pt modelId="{F742877F-8363-4925-A712-6B6473FD5611}">
      <dgm:prSet/>
      <dgm:spPr/>
      <dgm:t>
        <a:bodyPr/>
        <a:lstStyle/>
        <a:p>
          <a:endParaRPr lang="en-US" dirty="0"/>
        </a:p>
      </dgm:t>
    </dgm:pt>
    <dgm:pt modelId="{7345CC9E-1137-4CEE-ABC6-59DFCF044F72}" type="parTrans" cxnId="{C1868876-AF1B-4BBC-89E5-0DBB6996258E}">
      <dgm:prSet/>
      <dgm:spPr/>
      <dgm:t>
        <a:bodyPr/>
        <a:lstStyle/>
        <a:p>
          <a:endParaRPr lang="en-US"/>
        </a:p>
      </dgm:t>
    </dgm:pt>
    <dgm:pt modelId="{454DEC2D-8AC2-4B67-9A56-172BBC250779}" type="sibTrans" cxnId="{C1868876-AF1B-4BBC-89E5-0DBB6996258E}">
      <dgm:prSet/>
      <dgm:spPr/>
      <dgm:t>
        <a:bodyPr/>
        <a:lstStyle/>
        <a:p>
          <a:endParaRPr lang="en-US"/>
        </a:p>
      </dgm:t>
    </dgm:pt>
    <dgm:pt modelId="{81BA4B38-7766-485F-973D-14ED2C8C9FAF}">
      <dgm:prSet/>
      <dgm:spPr/>
      <dgm:t>
        <a:bodyPr/>
        <a:lstStyle/>
        <a:p>
          <a:endParaRPr lang="en-US" dirty="0"/>
        </a:p>
      </dgm:t>
    </dgm:pt>
    <dgm:pt modelId="{A1A8DD79-0EC5-4A06-926B-B97D71FA9742}" type="parTrans" cxnId="{E29B9FEA-C896-45CB-A5B4-295DB8115B52}">
      <dgm:prSet/>
      <dgm:spPr/>
      <dgm:t>
        <a:bodyPr/>
        <a:lstStyle/>
        <a:p>
          <a:endParaRPr lang="en-US"/>
        </a:p>
      </dgm:t>
    </dgm:pt>
    <dgm:pt modelId="{982D8349-F8AB-46C1-BDB5-23F588419736}" type="sibTrans" cxnId="{E29B9FEA-C896-45CB-A5B4-295DB8115B52}">
      <dgm:prSet/>
      <dgm:spPr/>
      <dgm:t>
        <a:bodyPr/>
        <a:lstStyle/>
        <a:p>
          <a:endParaRPr lang="en-US"/>
        </a:p>
      </dgm:t>
    </dgm:pt>
    <dgm:pt modelId="{732C1250-05B6-40FC-B3BE-EA2A76079C33}">
      <dgm:prSet/>
      <dgm:spPr/>
      <dgm:t>
        <a:bodyPr/>
        <a:lstStyle/>
        <a:p>
          <a:endParaRPr lang="en-US" dirty="0"/>
        </a:p>
      </dgm:t>
    </dgm:pt>
    <dgm:pt modelId="{BE46A1AA-DF5E-488C-A59C-1757811C4ED1}" type="parTrans" cxnId="{A9348B19-80EA-41C1-8F5F-8F736855A624}">
      <dgm:prSet/>
      <dgm:spPr/>
      <dgm:t>
        <a:bodyPr/>
        <a:lstStyle/>
        <a:p>
          <a:endParaRPr lang="en-US"/>
        </a:p>
      </dgm:t>
    </dgm:pt>
    <dgm:pt modelId="{E64547C2-D48A-4B5A-8605-F24047404FC2}" type="sibTrans" cxnId="{A9348B19-80EA-41C1-8F5F-8F736855A624}">
      <dgm:prSet/>
      <dgm:spPr/>
      <dgm:t>
        <a:bodyPr/>
        <a:lstStyle/>
        <a:p>
          <a:endParaRPr lang="en-US"/>
        </a:p>
      </dgm:t>
    </dgm:pt>
    <dgm:pt modelId="{F774B20A-A5F6-421F-A4B3-0D8358F89843}" type="pres">
      <dgm:prSet presAssocID="{1061E8F9-66B3-402D-94CF-AABFBD275A49}" presName="linearFlow" presStyleCnt="0">
        <dgm:presLayoutVars>
          <dgm:dir/>
          <dgm:animLvl val="lvl"/>
          <dgm:resizeHandles val="exact"/>
        </dgm:presLayoutVars>
      </dgm:prSet>
      <dgm:spPr/>
      <dgm:t>
        <a:bodyPr/>
        <a:lstStyle/>
        <a:p>
          <a:endParaRPr lang="en-US"/>
        </a:p>
      </dgm:t>
    </dgm:pt>
    <dgm:pt modelId="{B2FB73BD-0497-4759-9ECB-F1ADED96F115}" type="pres">
      <dgm:prSet presAssocID="{D248BA21-3E12-4325-9100-1B8C63429C4D}" presName="composite" presStyleCnt="0"/>
      <dgm:spPr/>
    </dgm:pt>
    <dgm:pt modelId="{C120CF66-3C1D-4239-8489-90550F6E76B3}" type="pres">
      <dgm:prSet presAssocID="{D248BA21-3E12-4325-9100-1B8C63429C4D}" presName="parentText" presStyleLbl="alignNode1" presStyleIdx="0" presStyleCnt="10" custLinFactNeighborX="-694" custLinFactNeighborY="620">
        <dgm:presLayoutVars>
          <dgm:chMax val="1"/>
          <dgm:bulletEnabled val="1"/>
        </dgm:presLayoutVars>
      </dgm:prSet>
      <dgm:spPr/>
      <dgm:t>
        <a:bodyPr/>
        <a:lstStyle/>
        <a:p>
          <a:endParaRPr lang="en-US"/>
        </a:p>
      </dgm:t>
    </dgm:pt>
    <dgm:pt modelId="{BCC792AD-A406-4217-AA02-23C8D9973702}" type="pres">
      <dgm:prSet presAssocID="{D248BA21-3E12-4325-9100-1B8C63429C4D}" presName="descendantText" presStyleLbl="alignAcc1" presStyleIdx="0" presStyleCnt="10">
        <dgm:presLayoutVars>
          <dgm:bulletEnabled val="1"/>
        </dgm:presLayoutVars>
      </dgm:prSet>
      <dgm:spPr/>
      <dgm:t>
        <a:bodyPr/>
        <a:lstStyle/>
        <a:p>
          <a:endParaRPr lang="en-US"/>
        </a:p>
      </dgm:t>
    </dgm:pt>
    <dgm:pt modelId="{6D103B38-03DE-4DCE-97FD-47B4B8E1F30A}" type="pres">
      <dgm:prSet presAssocID="{8B8677CE-E0D7-45D8-9B7B-9B48B787F26E}" presName="sp" presStyleCnt="0"/>
      <dgm:spPr/>
    </dgm:pt>
    <dgm:pt modelId="{5711290F-9BDF-4FFE-8996-9C2CC4F736F8}" type="pres">
      <dgm:prSet presAssocID="{C5CD1220-0F95-44B1-A1D5-9926A7254088}" presName="composite" presStyleCnt="0"/>
      <dgm:spPr/>
    </dgm:pt>
    <dgm:pt modelId="{B77B5814-3D9D-4386-8EB2-D91D47B9E862}" type="pres">
      <dgm:prSet presAssocID="{C5CD1220-0F95-44B1-A1D5-9926A7254088}" presName="parentText" presStyleLbl="alignNode1" presStyleIdx="1" presStyleCnt="10">
        <dgm:presLayoutVars>
          <dgm:chMax val="1"/>
          <dgm:bulletEnabled val="1"/>
        </dgm:presLayoutVars>
      </dgm:prSet>
      <dgm:spPr/>
      <dgm:t>
        <a:bodyPr/>
        <a:lstStyle/>
        <a:p>
          <a:endParaRPr lang="en-US"/>
        </a:p>
      </dgm:t>
    </dgm:pt>
    <dgm:pt modelId="{C7FDC52E-2211-4B1A-9178-826B03F2367E}" type="pres">
      <dgm:prSet presAssocID="{C5CD1220-0F95-44B1-A1D5-9926A7254088}" presName="descendantText" presStyleLbl="alignAcc1" presStyleIdx="1" presStyleCnt="10">
        <dgm:presLayoutVars>
          <dgm:bulletEnabled val="1"/>
        </dgm:presLayoutVars>
      </dgm:prSet>
      <dgm:spPr/>
      <dgm:t>
        <a:bodyPr/>
        <a:lstStyle/>
        <a:p>
          <a:endParaRPr lang="en-US"/>
        </a:p>
      </dgm:t>
    </dgm:pt>
    <dgm:pt modelId="{BA840F2D-0F4D-40F9-83CC-5F113CAADFF3}" type="pres">
      <dgm:prSet presAssocID="{4B0D2854-711A-47A4-BBB9-A40BAC5B5E20}" presName="sp" presStyleCnt="0"/>
      <dgm:spPr/>
    </dgm:pt>
    <dgm:pt modelId="{1EB19418-E731-45C8-A749-5261A053C04E}" type="pres">
      <dgm:prSet presAssocID="{C6167D55-8783-4BAB-9A59-3D518A0B6812}" presName="composite" presStyleCnt="0"/>
      <dgm:spPr/>
    </dgm:pt>
    <dgm:pt modelId="{51A96BCC-AB40-4689-987B-EEE97751B491}" type="pres">
      <dgm:prSet presAssocID="{C6167D55-8783-4BAB-9A59-3D518A0B6812}" presName="parentText" presStyleLbl="alignNode1" presStyleIdx="2" presStyleCnt="10">
        <dgm:presLayoutVars>
          <dgm:chMax val="1"/>
          <dgm:bulletEnabled val="1"/>
        </dgm:presLayoutVars>
      </dgm:prSet>
      <dgm:spPr/>
      <dgm:t>
        <a:bodyPr/>
        <a:lstStyle/>
        <a:p>
          <a:endParaRPr lang="en-US"/>
        </a:p>
      </dgm:t>
    </dgm:pt>
    <dgm:pt modelId="{71513088-FC3E-45A1-877F-FB67828AAD77}" type="pres">
      <dgm:prSet presAssocID="{C6167D55-8783-4BAB-9A59-3D518A0B6812}" presName="descendantText" presStyleLbl="alignAcc1" presStyleIdx="2" presStyleCnt="10">
        <dgm:presLayoutVars>
          <dgm:bulletEnabled val="1"/>
        </dgm:presLayoutVars>
      </dgm:prSet>
      <dgm:spPr/>
      <dgm:t>
        <a:bodyPr/>
        <a:lstStyle/>
        <a:p>
          <a:endParaRPr lang="en-US"/>
        </a:p>
      </dgm:t>
    </dgm:pt>
    <dgm:pt modelId="{03A32D46-080C-42B2-94FB-F57545130C5A}" type="pres">
      <dgm:prSet presAssocID="{A98038BC-2BA8-422A-B2D5-B29D511F06FF}" presName="sp" presStyleCnt="0"/>
      <dgm:spPr/>
    </dgm:pt>
    <dgm:pt modelId="{BDFA8434-2C49-4B60-B850-8C78EF0555D5}" type="pres">
      <dgm:prSet presAssocID="{7705BC04-1CD2-4155-9ED8-32FA8B0BD646}" presName="composite" presStyleCnt="0"/>
      <dgm:spPr/>
    </dgm:pt>
    <dgm:pt modelId="{093CF794-2B64-4C68-AC73-93E553B8E9A9}" type="pres">
      <dgm:prSet presAssocID="{7705BC04-1CD2-4155-9ED8-32FA8B0BD646}" presName="parentText" presStyleLbl="alignNode1" presStyleIdx="3" presStyleCnt="10">
        <dgm:presLayoutVars>
          <dgm:chMax val="1"/>
          <dgm:bulletEnabled val="1"/>
        </dgm:presLayoutVars>
      </dgm:prSet>
      <dgm:spPr/>
      <dgm:t>
        <a:bodyPr/>
        <a:lstStyle/>
        <a:p>
          <a:endParaRPr lang="en-US"/>
        </a:p>
      </dgm:t>
    </dgm:pt>
    <dgm:pt modelId="{5CF7B969-0F94-4E7A-9D2F-B1BEA41AC018}" type="pres">
      <dgm:prSet presAssocID="{7705BC04-1CD2-4155-9ED8-32FA8B0BD646}" presName="descendantText" presStyleLbl="alignAcc1" presStyleIdx="3" presStyleCnt="10">
        <dgm:presLayoutVars>
          <dgm:bulletEnabled val="1"/>
        </dgm:presLayoutVars>
      </dgm:prSet>
      <dgm:spPr/>
      <dgm:t>
        <a:bodyPr/>
        <a:lstStyle/>
        <a:p>
          <a:endParaRPr lang="en-US"/>
        </a:p>
      </dgm:t>
    </dgm:pt>
    <dgm:pt modelId="{4CD47011-C16A-4459-B45A-E5D38C123C10}" type="pres">
      <dgm:prSet presAssocID="{1ABBF610-B032-44E4-9C95-F448E2D3EBD4}" presName="sp" presStyleCnt="0"/>
      <dgm:spPr/>
    </dgm:pt>
    <dgm:pt modelId="{DB7D3973-ACE6-48E2-AFCE-7EBA5BE5C2C0}" type="pres">
      <dgm:prSet presAssocID="{9469D19F-802F-4E20-90DC-711D742ECCDF}" presName="composite" presStyleCnt="0"/>
      <dgm:spPr/>
    </dgm:pt>
    <dgm:pt modelId="{49C16907-B672-4073-8ABD-8BD9C067762F}" type="pres">
      <dgm:prSet presAssocID="{9469D19F-802F-4E20-90DC-711D742ECCDF}" presName="parentText" presStyleLbl="alignNode1" presStyleIdx="4" presStyleCnt="10">
        <dgm:presLayoutVars>
          <dgm:chMax val="1"/>
          <dgm:bulletEnabled val="1"/>
        </dgm:presLayoutVars>
      </dgm:prSet>
      <dgm:spPr/>
      <dgm:t>
        <a:bodyPr/>
        <a:lstStyle/>
        <a:p>
          <a:endParaRPr lang="en-US"/>
        </a:p>
      </dgm:t>
    </dgm:pt>
    <dgm:pt modelId="{21B8ED4A-0597-4C83-9577-85A9CC2111BD}" type="pres">
      <dgm:prSet presAssocID="{9469D19F-802F-4E20-90DC-711D742ECCDF}" presName="descendantText" presStyleLbl="alignAcc1" presStyleIdx="4" presStyleCnt="10">
        <dgm:presLayoutVars>
          <dgm:bulletEnabled val="1"/>
        </dgm:presLayoutVars>
      </dgm:prSet>
      <dgm:spPr/>
      <dgm:t>
        <a:bodyPr/>
        <a:lstStyle/>
        <a:p>
          <a:endParaRPr lang="en-US"/>
        </a:p>
      </dgm:t>
    </dgm:pt>
    <dgm:pt modelId="{7ACB36C8-30BF-4151-B2B6-8666956DA00B}" type="pres">
      <dgm:prSet presAssocID="{3FED878B-B676-4B0B-91CA-543A85A49B3C}" presName="sp" presStyleCnt="0"/>
      <dgm:spPr/>
    </dgm:pt>
    <dgm:pt modelId="{529354BE-B4B0-46AC-A435-4475509E7D6C}" type="pres">
      <dgm:prSet presAssocID="{056EBCDB-854F-4174-8F68-8C7308C03AA6}" presName="composite" presStyleCnt="0"/>
      <dgm:spPr/>
    </dgm:pt>
    <dgm:pt modelId="{6EE829C8-0FC8-40C7-BC18-B6ED112DC4B2}" type="pres">
      <dgm:prSet presAssocID="{056EBCDB-854F-4174-8F68-8C7308C03AA6}" presName="parentText" presStyleLbl="alignNode1" presStyleIdx="5" presStyleCnt="10">
        <dgm:presLayoutVars>
          <dgm:chMax val="1"/>
          <dgm:bulletEnabled val="1"/>
        </dgm:presLayoutVars>
      </dgm:prSet>
      <dgm:spPr/>
      <dgm:t>
        <a:bodyPr/>
        <a:lstStyle/>
        <a:p>
          <a:endParaRPr lang="en-US"/>
        </a:p>
      </dgm:t>
    </dgm:pt>
    <dgm:pt modelId="{87FAEAF4-8364-49C2-803D-A1331558CF7E}" type="pres">
      <dgm:prSet presAssocID="{056EBCDB-854F-4174-8F68-8C7308C03AA6}" presName="descendantText" presStyleLbl="alignAcc1" presStyleIdx="5" presStyleCnt="10">
        <dgm:presLayoutVars>
          <dgm:bulletEnabled val="1"/>
        </dgm:presLayoutVars>
      </dgm:prSet>
      <dgm:spPr/>
      <dgm:t>
        <a:bodyPr/>
        <a:lstStyle/>
        <a:p>
          <a:endParaRPr lang="en-US"/>
        </a:p>
      </dgm:t>
    </dgm:pt>
    <dgm:pt modelId="{75D76C5A-A57D-40E5-A01C-1995FDB829F2}" type="pres">
      <dgm:prSet presAssocID="{BF02B883-E7CE-4976-A7AD-70C01DBDECD5}" presName="sp" presStyleCnt="0"/>
      <dgm:spPr/>
    </dgm:pt>
    <dgm:pt modelId="{02D0C96C-E006-497C-8AE5-655965EF5C70}" type="pres">
      <dgm:prSet presAssocID="{2384E106-7EC9-40A0-8913-F8432C7CB16B}" presName="composite" presStyleCnt="0"/>
      <dgm:spPr/>
    </dgm:pt>
    <dgm:pt modelId="{ADBAB13E-B029-44C5-B909-D6D946C4EBE1}" type="pres">
      <dgm:prSet presAssocID="{2384E106-7EC9-40A0-8913-F8432C7CB16B}" presName="parentText" presStyleLbl="alignNode1" presStyleIdx="6" presStyleCnt="10">
        <dgm:presLayoutVars>
          <dgm:chMax val="1"/>
          <dgm:bulletEnabled val="1"/>
        </dgm:presLayoutVars>
      </dgm:prSet>
      <dgm:spPr/>
      <dgm:t>
        <a:bodyPr/>
        <a:lstStyle/>
        <a:p>
          <a:endParaRPr lang="en-US"/>
        </a:p>
      </dgm:t>
    </dgm:pt>
    <dgm:pt modelId="{1F991565-0C84-4CA3-9F04-BB517CCD87E7}" type="pres">
      <dgm:prSet presAssocID="{2384E106-7EC9-40A0-8913-F8432C7CB16B}" presName="descendantText" presStyleLbl="alignAcc1" presStyleIdx="6" presStyleCnt="10">
        <dgm:presLayoutVars>
          <dgm:bulletEnabled val="1"/>
        </dgm:presLayoutVars>
      </dgm:prSet>
      <dgm:spPr/>
      <dgm:t>
        <a:bodyPr/>
        <a:lstStyle/>
        <a:p>
          <a:endParaRPr lang="en-US"/>
        </a:p>
      </dgm:t>
    </dgm:pt>
    <dgm:pt modelId="{68070190-D5EE-4334-93CC-364A625D6F49}" type="pres">
      <dgm:prSet presAssocID="{4B8384D0-767C-4505-B173-D26EEF83B7D1}" presName="sp" presStyleCnt="0"/>
      <dgm:spPr/>
    </dgm:pt>
    <dgm:pt modelId="{E0103D55-417D-4238-8273-A9A3F2E71E3A}" type="pres">
      <dgm:prSet presAssocID="{96631A67-FAEB-4A46-BD55-B3EFED48754C}" presName="composite" presStyleCnt="0"/>
      <dgm:spPr/>
    </dgm:pt>
    <dgm:pt modelId="{711048D7-C06C-4AAA-8967-D505C24B85DB}" type="pres">
      <dgm:prSet presAssocID="{96631A67-FAEB-4A46-BD55-B3EFED48754C}" presName="parentText" presStyleLbl="alignNode1" presStyleIdx="7" presStyleCnt="10">
        <dgm:presLayoutVars>
          <dgm:chMax val="1"/>
          <dgm:bulletEnabled val="1"/>
        </dgm:presLayoutVars>
      </dgm:prSet>
      <dgm:spPr/>
      <dgm:t>
        <a:bodyPr/>
        <a:lstStyle/>
        <a:p>
          <a:endParaRPr lang="en-US"/>
        </a:p>
      </dgm:t>
    </dgm:pt>
    <dgm:pt modelId="{FD4AE14B-66EE-4D92-B8D1-06D755BB7FF5}" type="pres">
      <dgm:prSet presAssocID="{96631A67-FAEB-4A46-BD55-B3EFED48754C}" presName="descendantText" presStyleLbl="alignAcc1" presStyleIdx="7" presStyleCnt="10">
        <dgm:presLayoutVars>
          <dgm:bulletEnabled val="1"/>
        </dgm:presLayoutVars>
      </dgm:prSet>
      <dgm:spPr/>
      <dgm:t>
        <a:bodyPr/>
        <a:lstStyle/>
        <a:p>
          <a:endParaRPr lang="en-US"/>
        </a:p>
      </dgm:t>
    </dgm:pt>
    <dgm:pt modelId="{93F7BF49-D792-470E-99DF-FD03A73BC202}" type="pres">
      <dgm:prSet presAssocID="{BDB4C2C8-D985-4F31-8BE7-A05FB802A5C6}" presName="sp" presStyleCnt="0"/>
      <dgm:spPr/>
    </dgm:pt>
    <dgm:pt modelId="{6E438882-96D2-4953-AC6A-ADC599C646E3}" type="pres">
      <dgm:prSet presAssocID="{7410B2D8-CAA5-4E92-9683-CEAB3A20031C}" presName="composite" presStyleCnt="0"/>
      <dgm:spPr/>
    </dgm:pt>
    <dgm:pt modelId="{5FF61C43-6743-4838-8FBB-CD674F1F6EDF}" type="pres">
      <dgm:prSet presAssocID="{7410B2D8-CAA5-4E92-9683-CEAB3A20031C}" presName="parentText" presStyleLbl="alignNode1" presStyleIdx="8" presStyleCnt="10">
        <dgm:presLayoutVars>
          <dgm:chMax val="1"/>
          <dgm:bulletEnabled val="1"/>
        </dgm:presLayoutVars>
      </dgm:prSet>
      <dgm:spPr/>
      <dgm:t>
        <a:bodyPr/>
        <a:lstStyle/>
        <a:p>
          <a:endParaRPr lang="en-US"/>
        </a:p>
      </dgm:t>
    </dgm:pt>
    <dgm:pt modelId="{9856D2A6-A20B-47DD-A9E9-F4F3C7A9B789}" type="pres">
      <dgm:prSet presAssocID="{7410B2D8-CAA5-4E92-9683-CEAB3A20031C}" presName="descendantText" presStyleLbl="alignAcc1" presStyleIdx="8" presStyleCnt="10">
        <dgm:presLayoutVars>
          <dgm:bulletEnabled val="1"/>
        </dgm:presLayoutVars>
      </dgm:prSet>
      <dgm:spPr/>
      <dgm:t>
        <a:bodyPr/>
        <a:lstStyle/>
        <a:p>
          <a:endParaRPr lang="en-US"/>
        </a:p>
      </dgm:t>
    </dgm:pt>
    <dgm:pt modelId="{7EB94882-9127-4A6C-B259-BEC465DA8F79}" type="pres">
      <dgm:prSet presAssocID="{E585817F-2805-4DD0-9064-31149E3BA992}" presName="sp" presStyleCnt="0"/>
      <dgm:spPr/>
    </dgm:pt>
    <dgm:pt modelId="{E3064028-63CA-463F-B1A1-901512FD8534}" type="pres">
      <dgm:prSet presAssocID="{3CB0BEF6-0C13-4287-8995-A79A6D5C354B}" presName="composite" presStyleCnt="0"/>
      <dgm:spPr/>
    </dgm:pt>
    <dgm:pt modelId="{D8D22817-99BF-485D-8D9D-91AD1663C679}" type="pres">
      <dgm:prSet presAssocID="{3CB0BEF6-0C13-4287-8995-A79A6D5C354B}" presName="parentText" presStyleLbl="alignNode1" presStyleIdx="9" presStyleCnt="10">
        <dgm:presLayoutVars>
          <dgm:chMax val="1"/>
          <dgm:bulletEnabled val="1"/>
        </dgm:presLayoutVars>
      </dgm:prSet>
      <dgm:spPr/>
      <dgm:t>
        <a:bodyPr/>
        <a:lstStyle/>
        <a:p>
          <a:endParaRPr lang="en-US"/>
        </a:p>
      </dgm:t>
    </dgm:pt>
    <dgm:pt modelId="{C33A18A9-96FA-4F01-9A09-571EDE7484D2}" type="pres">
      <dgm:prSet presAssocID="{3CB0BEF6-0C13-4287-8995-A79A6D5C354B}" presName="descendantText" presStyleLbl="alignAcc1" presStyleIdx="9" presStyleCnt="10">
        <dgm:presLayoutVars>
          <dgm:bulletEnabled val="1"/>
        </dgm:presLayoutVars>
      </dgm:prSet>
      <dgm:spPr/>
      <dgm:t>
        <a:bodyPr/>
        <a:lstStyle/>
        <a:p>
          <a:endParaRPr lang="en-US"/>
        </a:p>
      </dgm:t>
    </dgm:pt>
  </dgm:ptLst>
  <dgm:cxnLst>
    <dgm:cxn modelId="{DDC7B9C0-E0EC-4C5C-A540-DF356AE62D69}" type="presOf" srcId="{646AE4BE-2273-49A2-AB00-7EE0497065EE}" destId="{C33A18A9-96FA-4F01-9A09-571EDE7484D2}" srcOrd="0" destOrd="0" presId="urn:microsoft.com/office/officeart/2005/8/layout/chevron2"/>
    <dgm:cxn modelId="{D09DD82A-E9DD-45D5-BB36-2CEFEAF6AF2B}" srcId="{1061E8F9-66B3-402D-94CF-AABFBD275A49}" destId="{3CB0BEF6-0C13-4287-8995-A79A6D5C354B}" srcOrd="9" destOrd="0" parTransId="{4B9BBB17-72FF-42E0-A3A4-936307568056}" sibTransId="{E8451C8C-30AE-460C-9D9D-CDD5960CA435}"/>
    <dgm:cxn modelId="{9485C294-B400-413C-A047-BED33AC76CD3}" type="presOf" srcId="{BAA27BFB-92BF-4220-A1CD-E11B2AE711E9}" destId="{C7FDC52E-2211-4B1A-9178-826B03F2367E}" srcOrd="0" destOrd="0" presId="urn:microsoft.com/office/officeart/2005/8/layout/chevron2"/>
    <dgm:cxn modelId="{4E1ECA09-83F6-49D9-8D73-74CAD1664D12}" srcId="{C6167D55-8783-4BAB-9A59-3D518A0B6812}" destId="{498B99CD-0B77-48D8-BFAB-86D7A955F3B8}" srcOrd="0" destOrd="0" parTransId="{18B8F97C-DECD-4BCD-BD1A-4E66998BB7FE}" sibTransId="{BE812745-F63F-49D6-9D43-C01A00AF9E76}"/>
    <dgm:cxn modelId="{F40F5933-E560-424C-8B77-489B4784AA96}" type="presOf" srcId="{F623050D-C6CA-422E-920F-0BE814020A02}" destId="{5CF7B969-0F94-4E7A-9D2F-B1BEA41AC018}" srcOrd="0" destOrd="1" presId="urn:microsoft.com/office/officeart/2005/8/layout/chevron2"/>
    <dgm:cxn modelId="{EAD97962-0E42-41BB-AB07-63BF8D3999DA}" srcId="{D248BA21-3E12-4325-9100-1B8C63429C4D}" destId="{D5B2C157-DE25-487C-A714-1E543E2E014A}" srcOrd="1" destOrd="0" parTransId="{393AE4B9-EC30-4AB9-A40E-06934655C193}" sibTransId="{EE2FA0F4-8C9E-4A8A-8C8B-44CA7BB029E7}"/>
    <dgm:cxn modelId="{C447C25A-B5B9-4D7F-865E-409716A17DD0}" type="presOf" srcId="{F742877F-8363-4925-A712-6B6473FD5611}" destId="{FD4AE14B-66EE-4D92-B8D1-06D755BB7FF5}" srcOrd="0" destOrd="1" presId="urn:microsoft.com/office/officeart/2005/8/layout/chevron2"/>
    <dgm:cxn modelId="{1F914D47-5E55-492B-AA83-79E6D9956F1F}" type="presOf" srcId="{7705BC04-1CD2-4155-9ED8-32FA8B0BD646}" destId="{093CF794-2B64-4C68-AC73-93E553B8E9A9}" srcOrd="0" destOrd="0" presId="urn:microsoft.com/office/officeart/2005/8/layout/chevron2"/>
    <dgm:cxn modelId="{3D5E367A-FCD2-49C0-BCBE-ADBC0D19EA27}" srcId="{C5CD1220-0F95-44B1-A1D5-9926A7254088}" destId="{BCD756B7-9704-4E2F-A0C1-F71911FFA8C7}" srcOrd="1" destOrd="0" parTransId="{13E5AC64-A909-4792-A883-0395A945AE09}" sibTransId="{EC409679-2AB7-4299-91D8-4DE8AC624783}"/>
    <dgm:cxn modelId="{E6751747-5566-4767-B166-79E2D2C6F030}" srcId="{96631A67-FAEB-4A46-BD55-B3EFED48754C}" destId="{06D78340-2CE7-4CED-8418-C321F47DEB1D}" srcOrd="0" destOrd="0" parTransId="{E2E7E573-3DB4-47D2-AA35-4CB599AA9193}" sibTransId="{2CC51FED-9D43-4B70-8246-97EA6D8FA5BA}"/>
    <dgm:cxn modelId="{19FBEDC8-BD9E-4257-818F-A69FC35D25AC}" type="presOf" srcId="{498B99CD-0B77-48D8-BFAB-86D7A955F3B8}" destId="{71513088-FC3E-45A1-877F-FB67828AAD77}" srcOrd="0" destOrd="0" presId="urn:microsoft.com/office/officeart/2005/8/layout/chevron2"/>
    <dgm:cxn modelId="{50750242-4C35-4494-BD48-F17823C7264C}" type="presOf" srcId="{D5B2C157-DE25-487C-A714-1E543E2E014A}" destId="{BCC792AD-A406-4217-AA02-23C8D9973702}" srcOrd="0" destOrd="1" presId="urn:microsoft.com/office/officeart/2005/8/layout/chevron2"/>
    <dgm:cxn modelId="{83E8B8FA-1B18-4E76-91C5-CBA18957A400}" type="presOf" srcId="{3CB0BEF6-0C13-4287-8995-A79A6D5C354B}" destId="{D8D22817-99BF-485D-8D9D-91AD1663C679}" srcOrd="0" destOrd="0" presId="urn:microsoft.com/office/officeart/2005/8/layout/chevron2"/>
    <dgm:cxn modelId="{8735B7E0-9C50-476F-8438-9E83F414D87A}" srcId="{1061E8F9-66B3-402D-94CF-AABFBD275A49}" destId="{7705BC04-1CD2-4155-9ED8-32FA8B0BD646}" srcOrd="3" destOrd="0" parTransId="{5F447659-F812-42E9-B5EC-387F6F6304EC}" sibTransId="{1ABBF610-B032-44E4-9C95-F448E2D3EBD4}"/>
    <dgm:cxn modelId="{F6981C7F-548A-4EC4-9AFB-57D5CB9BC0B2}" type="presOf" srcId="{E032837E-4B0E-4616-BC95-8FC857A27D95}" destId="{BCC792AD-A406-4217-AA02-23C8D9973702}" srcOrd="0" destOrd="0" presId="urn:microsoft.com/office/officeart/2005/8/layout/chevron2"/>
    <dgm:cxn modelId="{C61D4257-D5D5-4DC8-896F-9C4E3CCF390D}" type="presOf" srcId="{C5CD1220-0F95-44B1-A1D5-9926A7254088}" destId="{B77B5814-3D9D-4386-8EB2-D91D47B9E862}" srcOrd="0" destOrd="0" presId="urn:microsoft.com/office/officeart/2005/8/layout/chevron2"/>
    <dgm:cxn modelId="{5F62B9D1-267B-437E-A02E-FABB3B53573B}" srcId="{1061E8F9-66B3-402D-94CF-AABFBD275A49}" destId="{9469D19F-802F-4E20-90DC-711D742ECCDF}" srcOrd="4" destOrd="0" parTransId="{BFC62E9F-3797-4A55-A100-2E0F41347CDD}" sibTransId="{3FED878B-B676-4B0B-91CA-543A85A49B3C}"/>
    <dgm:cxn modelId="{5FF8874B-5C82-4D64-997A-F9443E4C5017}" type="presOf" srcId="{C6167D55-8783-4BAB-9A59-3D518A0B6812}" destId="{51A96BCC-AB40-4689-987B-EEE97751B491}" srcOrd="0" destOrd="0" presId="urn:microsoft.com/office/officeart/2005/8/layout/chevron2"/>
    <dgm:cxn modelId="{18250E64-C129-4195-B6C0-7554EB082812}" srcId="{7705BC04-1CD2-4155-9ED8-32FA8B0BD646}" destId="{F623050D-C6CA-422E-920F-0BE814020A02}" srcOrd="1" destOrd="0" parTransId="{EAB64A57-DBB2-4220-94CD-C35251B72AD8}" sibTransId="{D2AEAD63-251C-4874-859B-7210001C948D}"/>
    <dgm:cxn modelId="{F7ECCA51-B90A-4B75-8464-E0EA3C0FB963}" srcId="{3CB0BEF6-0C13-4287-8995-A79A6D5C354B}" destId="{646AE4BE-2273-49A2-AB00-7EE0497065EE}" srcOrd="0" destOrd="0" parTransId="{7C31851E-F290-4C2F-83DB-1F295F3714FF}" sibTransId="{74720150-150F-4E99-B65A-CFCFA13CE80F}"/>
    <dgm:cxn modelId="{4C7362B6-E700-4A66-B0D8-2D302E989C14}" type="presOf" srcId="{056EBCDB-854F-4174-8F68-8C7308C03AA6}" destId="{6EE829C8-0FC8-40C7-BC18-B6ED112DC4B2}" srcOrd="0" destOrd="0" presId="urn:microsoft.com/office/officeart/2005/8/layout/chevron2"/>
    <dgm:cxn modelId="{F1B41171-C974-44E4-B127-CD0FDED8B877}" type="presOf" srcId="{D248BA21-3E12-4325-9100-1B8C63429C4D}" destId="{C120CF66-3C1D-4239-8489-90550F6E76B3}" srcOrd="0" destOrd="0" presId="urn:microsoft.com/office/officeart/2005/8/layout/chevron2"/>
    <dgm:cxn modelId="{A9427B33-8B7A-40EA-91D2-BC7046A568A2}" srcId="{1061E8F9-66B3-402D-94CF-AABFBD275A49}" destId="{056EBCDB-854F-4174-8F68-8C7308C03AA6}" srcOrd="5" destOrd="0" parTransId="{4B1C7DE2-1A9E-4A82-BA95-A0AED04D0FA4}" sibTransId="{BF02B883-E7CE-4976-A7AD-70C01DBDECD5}"/>
    <dgm:cxn modelId="{6A9CB98C-1D4B-489A-A42D-AA6E0A22721E}" srcId="{9469D19F-802F-4E20-90DC-711D742ECCDF}" destId="{20FA0D12-B9A5-4EEB-974F-17F20368C305}" srcOrd="0" destOrd="0" parTransId="{80FBE5BA-F504-4BB0-ABB2-0171379B6520}" sibTransId="{9EBB1F76-4767-4A55-B02C-FE56C77AEAC6}"/>
    <dgm:cxn modelId="{9B177C52-9DD9-451E-8261-FAF9BD816C34}" srcId="{1061E8F9-66B3-402D-94CF-AABFBD275A49}" destId="{2384E106-7EC9-40A0-8913-F8432C7CB16B}" srcOrd="6" destOrd="0" parTransId="{DE3D904C-E60E-4B81-AE07-69E9F675E555}" sibTransId="{4B8384D0-767C-4505-B173-D26EEF83B7D1}"/>
    <dgm:cxn modelId="{E5A5035A-E420-43D6-B96C-D5F79CD4EE95}" srcId="{1061E8F9-66B3-402D-94CF-AABFBD275A49}" destId="{7410B2D8-CAA5-4E92-9683-CEAB3A20031C}" srcOrd="8" destOrd="0" parTransId="{78495C45-74B8-4755-A233-2720F5184DC8}" sibTransId="{E585817F-2805-4DD0-9064-31149E3BA992}"/>
    <dgm:cxn modelId="{7CA482B2-5AB6-42B5-932D-EC09BEB241C2}" type="presOf" srcId="{782705AD-5743-4680-B66B-0C110A908142}" destId="{1F991565-0C84-4CA3-9F04-BB517CCD87E7}" srcOrd="0" destOrd="0" presId="urn:microsoft.com/office/officeart/2005/8/layout/chevron2"/>
    <dgm:cxn modelId="{ABFA187B-BE79-4FD6-9D9E-16C37119E292}" type="presOf" srcId="{30AB0F0A-0960-4958-BC1D-567D8D120327}" destId="{9856D2A6-A20B-47DD-A9E9-F4F3C7A9B789}" srcOrd="0" destOrd="0" presId="urn:microsoft.com/office/officeart/2005/8/layout/chevron2"/>
    <dgm:cxn modelId="{7F59897B-2E80-4626-BF63-F376DB81A52B}" srcId="{056EBCDB-854F-4174-8F68-8C7308C03AA6}" destId="{E2B8400F-920E-4918-B1C1-2260AFA7E944}" srcOrd="0" destOrd="0" parTransId="{BEC9615A-DD73-4E1A-87FB-72A04FC4E96D}" sibTransId="{17128188-6E55-4C66-9927-5E8F6E278BB9}"/>
    <dgm:cxn modelId="{F1911253-3376-4DF4-A964-7A53EAF77A84}" type="presOf" srcId="{9469D19F-802F-4E20-90DC-711D742ECCDF}" destId="{49C16907-B672-4073-8ABD-8BD9C067762F}" srcOrd="0" destOrd="0" presId="urn:microsoft.com/office/officeart/2005/8/layout/chevron2"/>
    <dgm:cxn modelId="{CD358293-A964-4A56-96C0-DEEFFF5A55D8}" type="presOf" srcId="{2384E106-7EC9-40A0-8913-F8432C7CB16B}" destId="{ADBAB13E-B029-44C5-B909-D6D946C4EBE1}" srcOrd="0" destOrd="0" presId="urn:microsoft.com/office/officeart/2005/8/layout/chevron2"/>
    <dgm:cxn modelId="{5F4F6958-BCB5-439D-B87A-BC8983D5C113}" srcId="{1061E8F9-66B3-402D-94CF-AABFBD275A49}" destId="{96631A67-FAEB-4A46-BD55-B3EFED48754C}" srcOrd="7" destOrd="0" parTransId="{347E0F29-6F90-45E1-8B58-EFD69CA6FD3A}" sibTransId="{BDB4C2C8-D985-4F31-8BE7-A05FB802A5C6}"/>
    <dgm:cxn modelId="{278210D7-7CA3-498B-88CE-757E81DFF051}" type="presOf" srcId="{DE4D96C6-8D19-4224-AAB0-AEB06B0E4D2F}" destId="{5CF7B969-0F94-4E7A-9D2F-B1BEA41AC018}" srcOrd="0" destOrd="0" presId="urn:microsoft.com/office/officeart/2005/8/layout/chevron2"/>
    <dgm:cxn modelId="{F371B1EB-9D26-491D-9618-37F82E6DCCB9}" srcId="{2384E106-7EC9-40A0-8913-F8432C7CB16B}" destId="{782705AD-5743-4680-B66B-0C110A908142}" srcOrd="0" destOrd="0" parTransId="{DA1A6DE1-8604-446D-9E44-20C125710681}" sibTransId="{6E2549CB-0E6E-4DA5-B6A5-C42AE6B0B5CD}"/>
    <dgm:cxn modelId="{047026A4-D6AA-4A9E-BD5F-86845DFEF068}" type="presOf" srcId="{06D78340-2CE7-4CED-8418-C321F47DEB1D}" destId="{FD4AE14B-66EE-4D92-B8D1-06D755BB7FF5}" srcOrd="0" destOrd="0" presId="urn:microsoft.com/office/officeart/2005/8/layout/chevron2"/>
    <dgm:cxn modelId="{8C534F44-DCFA-473F-825E-92F900D8950C}" srcId="{C6167D55-8783-4BAB-9A59-3D518A0B6812}" destId="{239BA49A-C1F8-4DAF-868C-80D350DA28AA}" srcOrd="1" destOrd="0" parTransId="{3457B1DF-4F65-4DE8-87D0-35801E200239}" sibTransId="{044F0398-A5C4-477B-9CB3-EBB1EE265ED7}"/>
    <dgm:cxn modelId="{A9348B19-80EA-41C1-8F5F-8F736855A624}" srcId="{3CB0BEF6-0C13-4287-8995-A79A6D5C354B}" destId="{732C1250-05B6-40FC-B3BE-EA2A76079C33}" srcOrd="1" destOrd="0" parTransId="{BE46A1AA-DF5E-488C-A59C-1757811C4ED1}" sibTransId="{E64547C2-D48A-4B5A-8605-F24047404FC2}"/>
    <dgm:cxn modelId="{BBD70CA3-CB4A-4D96-91F2-A287506270E6}" type="presOf" srcId="{96631A67-FAEB-4A46-BD55-B3EFED48754C}" destId="{711048D7-C06C-4AAA-8967-D505C24B85DB}" srcOrd="0" destOrd="0" presId="urn:microsoft.com/office/officeart/2005/8/layout/chevron2"/>
    <dgm:cxn modelId="{2A1CCBE1-66CA-4A39-975A-D24DD92E44D1}" type="presOf" srcId="{E2B8400F-920E-4918-B1C1-2260AFA7E944}" destId="{87FAEAF4-8364-49C2-803D-A1331558CF7E}" srcOrd="0" destOrd="0" presId="urn:microsoft.com/office/officeart/2005/8/layout/chevron2"/>
    <dgm:cxn modelId="{CFDE7B2A-7D66-4146-8CB7-6C70A395DE8A}" srcId="{1061E8F9-66B3-402D-94CF-AABFBD275A49}" destId="{D248BA21-3E12-4325-9100-1B8C63429C4D}" srcOrd="0" destOrd="0" parTransId="{CEFB79E7-CBE1-4362-80F8-18D4C6E2BC7A}" sibTransId="{8B8677CE-E0D7-45D8-9B7B-9B48B787F26E}"/>
    <dgm:cxn modelId="{F705398D-6C3E-4E32-A061-9F663149938C}" type="presOf" srcId="{7410B2D8-CAA5-4E92-9683-CEAB3A20031C}" destId="{5FF61C43-6743-4838-8FBB-CD674F1F6EDF}" srcOrd="0" destOrd="0" presId="urn:microsoft.com/office/officeart/2005/8/layout/chevron2"/>
    <dgm:cxn modelId="{50DB7D8D-A52E-472C-9089-5169F9C28DE6}" srcId="{9469D19F-802F-4E20-90DC-711D742ECCDF}" destId="{64AB2593-8CE5-4A1C-9F80-5608385896E7}" srcOrd="1" destOrd="0" parTransId="{1F75711E-E98C-41B4-A67E-06D42B67FFA8}" sibTransId="{8B75FC7F-397D-4B18-9B65-3EF955A9863E}"/>
    <dgm:cxn modelId="{8108FDA1-B85B-4DF2-82F9-A3B26FC1CF5D}" srcId="{D248BA21-3E12-4325-9100-1B8C63429C4D}" destId="{E032837E-4B0E-4616-BC95-8FC857A27D95}" srcOrd="0" destOrd="0" parTransId="{A9DA579B-428D-440D-9760-99F1D45F58B3}" sibTransId="{A2C9A9F4-4F64-4F90-8340-7A6D1E6E5B2A}"/>
    <dgm:cxn modelId="{CC49FDDF-46D5-4243-9858-2FEA0DB78847}" srcId="{C5CD1220-0F95-44B1-A1D5-9926A7254088}" destId="{BAA27BFB-92BF-4220-A1CD-E11B2AE711E9}" srcOrd="0" destOrd="0" parTransId="{FF85AC5E-8535-4600-9568-CC8DFDDD0A76}" sibTransId="{1D3208DF-6938-43AC-844A-4ED2A3AE5F82}"/>
    <dgm:cxn modelId="{0DAF1223-1C40-4C0E-AE48-675ADF2338AE}" type="presOf" srcId="{81BA4B38-7766-485F-973D-14ED2C8C9FAF}" destId="{9856D2A6-A20B-47DD-A9E9-F4F3C7A9B789}" srcOrd="0" destOrd="1" presId="urn:microsoft.com/office/officeart/2005/8/layout/chevron2"/>
    <dgm:cxn modelId="{F90D2AAC-863A-49A4-B5BE-F30348180CF7}" srcId="{1061E8F9-66B3-402D-94CF-AABFBD275A49}" destId="{C6167D55-8783-4BAB-9A59-3D518A0B6812}" srcOrd="2" destOrd="0" parTransId="{694539D7-968A-4AA0-9EFB-4EB57CC2F90E}" sibTransId="{A98038BC-2BA8-422A-B2D5-B29D511F06FF}"/>
    <dgm:cxn modelId="{129292E7-C19D-4547-BBA7-318ECF41AFE5}" srcId="{D248BA21-3E12-4325-9100-1B8C63429C4D}" destId="{BE6B2005-9AF8-4CE2-98B1-129557063C3F}" srcOrd="2" destOrd="0" parTransId="{7EE83D13-09D3-4664-BA7F-17A3E0543B32}" sibTransId="{76F94577-0E88-400D-AEF6-3076E89503B3}"/>
    <dgm:cxn modelId="{E29B9FEA-C896-45CB-A5B4-295DB8115B52}" srcId="{7410B2D8-CAA5-4E92-9683-CEAB3A20031C}" destId="{81BA4B38-7766-485F-973D-14ED2C8C9FAF}" srcOrd="1" destOrd="0" parTransId="{A1A8DD79-0EC5-4A06-926B-B97D71FA9742}" sibTransId="{982D8349-F8AB-46C1-BDB5-23F588419736}"/>
    <dgm:cxn modelId="{F8766208-ECEC-4BA4-9426-B8A64958D6F9}" type="presOf" srcId="{239BA49A-C1F8-4DAF-868C-80D350DA28AA}" destId="{71513088-FC3E-45A1-877F-FB67828AAD77}" srcOrd="0" destOrd="1" presId="urn:microsoft.com/office/officeart/2005/8/layout/chevron2"/>
    <dgm:cxn modelId="{DE4108C7-D29E-4F8B-8DBC-236FF98049C1}" type="presOf" srcId="{1061E8F9-66B3-402D-94CF-AABFBD275A49}" destId="{F774B20A-A5F6-421F-A4B3-0D8358F89843}" srcOrd="0" destOrd="0" presId="urn:microsoft.com/office/officeart/2005/8/layout/chevron2"/>
    <dgm:cxn modelId="{4832BF03-8724-4253-8D5A-56F2769D4958}" srcId="{1061E8F9-66B3-402D-94CF-AABFBD275A49}" destId="{C5CD1220-0F95-44B1-A1D5-9926A7254088}" srcOrd="1" destOrd="0" parTransId="{3B9C3337-16BF-4D2B-9CC6-1986A24C83EC}" sibTransId="{4B0D2854-711A-47A4-BBB9-A40BAC5B5E20}"/>
    <dgm:cxn modelId="{50AA6E17-F4DF-4F52-904A-D056EE5CE1C7}" type="presOf" srcId="{64AB2593-8CE5-4A1C-9F80-5608385896E7}" destId="{21B8ED4A-0597-4C83-9577-85A9CC2111BD}" srcOrd="0" destOrd="1" presId="urn:microsoft.com/office/officeart/2005/8/layout/chevron2"/>
    <dgm:cxn modelId="{2BDD9023-C739-4721-93BD-19ED885BECFA}" type="presOf" srcId="{BE6B2005-9AF8-4CE2-98B1-129557063C3F}" destId="{BCC792AD-A406-4217-AA02-23C8D9973702}" srcOrd="0" destOrd="2" presId="urn:microsoft.com/office/officeart/2005/8/layout/chevron2"/>
    <dgm:cxn modelId="{24AC6560-190D-471B-981B-F26D9F04D634}" srcId="{7705BC04-1CD2-4155-9ED8-32FA8B0BD646}" destId="{DE4D96C6-8D19-4224-AAB0-AEB06B0E4D2F}" srcOrd="0" destOrd="0" parTransId="{01C9BD04-1BC9-434B-BB7F-870A8835135E}" sibTransId="{614ED148-FF1F-43D1-8982-4B7AF71B8250}"/>
    <dgm:cxn modelId="{6619A3C9-8E3F-47DE-A6D4-DD782A497E5C}" type="presOf" srcId="{20FA0D12-B9A5-4EEB-974F-17F20368C305}" destId="{21B8ED4A-0597-4C83-9577-85A9CC2111BD}" srcOrd="0" destOrd="0" presId="urn:microsoft.com/office/officeart/2005/8/layout/chevron2"/>
    <dgm:cxn modelId="{B3F544AB-C47B-4CFD-8A20-BABE9529D646}" srcId="{7410B2D8-CAA5-4E92-9683-CEAB3A20031C}" destId="{30AB0F0A-0960-4958-BC1D-567D8D120327}" srcOrd="0" destOrd="0" parTransId="{B4CEC2E3-A135-4065-BE53-BB214EC0B045}" sibTransId="{DEA00A5C-6E54-4976-99E6-04F8D101CD95}"/>
    <dgm:cxn modelId="{C1868876-AF1B-4BBC-89E5-0DBB6996258E}" srcId="{96631A67-FAEB-4A46-BD55-B3EFED48754C}" destId="{F742877F-8363-4925-A712-6B6473FD5611}" srcOrd="1" destOrd="0" parTransId="{7345CC9E-1137-4CEE-ABC6-59DFCF044F72}" sibTransId="{454DEC2D-8AC2-4B67-9A56-172BBC250779}"/>
    <dgm:cxn modelId="{F477A218-D89A-4BC7-9039-2257D21FC635}" type="presOf" srcId="{732C1250-05B6-40FC-B3BE-EA2A76079C33}" destId="{C33A18A9-96FA-4F01-9A09-571EDE7484D2}" srcOrd="0" destOrd="1" presId="urn:microsoft.com/office/officeart/2005/8/layout/chevron2"/>
    <dgm:cxn modelId="{B0ED75A1-D011-4655-9132-277B8C7349FA}" type="presOf" srcId="{BCD756B7-9704-4E2F-A0C1-F71911FFA8C7}" destId="{C7FDC52E-2211-4B1A-9178-826B03F2367E}" srcOrd="0" destOrd="1" presId="urn:microsoft.com/office/officeart/2005/8/layout/chevron2"/>
    <dgm:cxn modelId="{BB203BA0-0D2D-40EC-B9DE-7A934861A9EC}" type="presParOf" srcId="{F774B20A-A5F6-421F-A4B3-0D8358F89843}" destId="{B2FB73BD-0497-4759-9ECB-F1ADED96F115}" srcOrd="0" destOrd="0" presId="urn:microsoft.com/office/officeart/2005/8/layout/chevron2"/>
    <dgm:cxn modelId="{4FBFD1FA-8818-4D63-BC81-C18507278603}" type="presParOf" srcId="{B2FB73BD-0497-4759-9ECB-F1ADED96F115}" destId="{C120CF66-3C1D-4239-8489-90550F6E76B3}" srcOrd="0" destOrd="0" presId="urn:microsoft.com/office/officeart/2005/8/layout/chevron2"/>
    <dgm:cxn modelId="{51056B94-3B7C-4AC8-AE49-EA9FBC4A8105}" type="presParOf" srcId="{B2FB73BD-0497-4759-9ECB-F1ADED96F115}" destId="{BCC792AD-A406-4217-AA02-23C8D9973702}" srcOrd="1" destOrd="0" presId="urn:microsoft.com/office/officeart/2005/8/layout/chevron2"/>
    <dgm:cxn modelId="{FB2E5EE8-3EAB-4EE2-9F1C-0214CF3AE658}" type="presParOf" srcId="{F774B20A-A5F6-421F-A4B3-0D8358F89843}" destId="{6D103B38-03DE-4DCE-97FD-47B4B8E1F30A}" srcOrd="1" destOrd="0" presId="urn:microsoft.com/office/officeart/2005/8/layout/chevron2"/>
    <dgm:cxn modelId="{C45883FA-507D-4CA5-BB07-38F1DB681445}" type="presParOf" srcId="{F774B20A-A5F6-421F-A4B3-0D8358F89843}" destId="{5711290F-9BDF-4FFE-8996-9C2CC4F736F8}" srcOrd="2" destOrd="0" presId="urn:microsoft.com/office/officeart/2005/8/layout/chevron2"/>
    <dgm:cxn modelId="{F91A66B3-BF7A-420F-B2F6-662A2464B03C}" type="presParOf" srcId="{5711290F-9BDF-4FFE-8996-9C2CC4F736F8}" destId="{B77B5814-3D9D-4386-8EB2-D91D47B9E862}" srcOrd="0" destOrd="0" presId="urn:microsoft.com/office/officeart/2005/8/layout/chevron2"/>
    <dgm:cxn modelId="{8BAF2153-7AA6-479B-90A7-79C7E48F06ED}" type="presParOf" srcId="{5711290F-9BDF-4FFE-8996-9C2CC4F736F8}" destId="{C7FDC52E-2211-4B1A-9178-826B03F2367E}" srcOrd="1" destOrd="0" presId="urn:microsoft.com/office/officeart/2005/8/layout/chevron2"/>
    <dgm:cxn modelId="{D6C95ED4-B63C-428C-94E2-869A3D169ADE}" type="presParOf" srcId="{F774B20A-A5F6-421F-A4B3-0D8358F89843}" destId="{BA840F2D-0F4D-40F9-83CC-5F113CAADFF3}" srcOrd="3" destOrd="0" presId="urn:microsoft.com/office/officeart/2005/8/layout/chevron2"/>
    <dgm:cxn modelId="{D3A4B3E2-9119-4E16-A6BE-2D1E36A381B7}" type="presParOf" srcId="{F774B20A-A5F6-421F-A4B3-0D8358F89843}" destId="{1EB19418-E731-45C8-A749-5261A053C04E}" srcOrd="4" destOrd="0" presId="urn:microsoft.com/office/officeart/2005/8/layout/chevron2"/>
    <dgm:cxn modelId="{98C0B236-D60D-48E8-8F2C-CF38AC67144D}" type="presParOf" srcId="{1EB19418-E731-45C8-A749-5261A053C04E}" destId="{51A96BCC-AB40-4689-987B-EEE97751B491}" srcOrd="0" destOrd="0" presId="urn:microsoft.com/office/officeart/2005/8/layout/chevron2"/>
    <dgm:cxn modelId="{865EF7B9-5EA8-4A9F-A39E-F7D700163130}" type="presParOf" srcId="{1EB19418-E731-45C8-A749-5261A053C04E}" destId="{71513088-FC3E-45A1-877F-FB67828AAD77}" srcOrd="1" destOrd="0" presId="urn:microsoft.com/office/officeart/2005/8/layout/chevron2"/>
    <dgm:cxn modelId="{31533948-6002-437D-B389-DDA62795653D}" type="presParOf" srcId="{F774B20A-A5F6-421F-A4B3-0D8358F89843}" destId="{03A32D46-080C-42B2-94FB-F57545130C5A}" srcOrd="5" destOrd="0" presId="urn:microsoft.com/office/officeart/2005/8/layout/chevron2"/>
    <dgm:cxn modelId="{5839B47D-E3DE-404A-92E4-27E68B5E32E5}" type="presParOf" srcId="{F774B20A-A5F6-421F-A4B3-0D8358F89843}" destId="{BDFA8434-2C49-4B60-B850-8C78EF0555D5}" srcOrd="6" destOrd="0" presId="urn:microsoft.com/office/officeart/2005/8/layout/chevron2"/>
    <dgm:cxn modelId="{6BE62C09-2C38-43B2-9A09-E1BF2CAA5ED2}" type="presParOf" srcId="{BDFA8434-2C49-4B60-B850-8C78EF0555D5}" destId="{093CF794-2B64-4C68-AC73-93E553B8E9A9}" srcOrd="0" destOrd="0" presId="urn:microsoft.com/office/officeart/2005/8/layout/chevron2"/>
    <dgm:cxn modelId="{78913E98-42E6-4F55-AD4D-D5825402DAE4}" type="presParOf" srcId="{BDFA8434-2C49-4B60-B850-8C78EF0555D5}" destId="{5CF7B969-0F94-4E7A-9D2F-B1BEA41AC018}" srcOrd="1" destOrd="0" presId="urn:microsoft.com/office/officeart/2005/8/layout/chevron2"/>
    <dgm:cxn modelId="{3624AEE8-E3C9-4F93-B7CF-60C6D191A6B3}" type="presParOf" srcId="{F774B20A-A5F6-421F-A4B3-0D8358F89843}" destId="{4CD47011-C16A-4459-B45A-E5D38C123C10}" srcOrd="7" destOrd="0" presId="urn:microsoft.com/office/officeart/2005/8/layout/chevron2"/>
    <dgm:cxn modelId="{6407CCD6-40C1-4CD2-B7D3-330353FB7237}" type="presParOf" srcId="{F774B20A-A5F6-421F-A4B3-0D8358F89843}" destId="{DB7D3973-ACE6-48E2-AFCE-7EBA5BE5C2C0}" srcOrd="8" destOrd="0" presId="urn:microsoft.com/office/officeart/2005/8/layout/chevron2"/>
    <dgm:cxn modelId="{B8B25F05-BF84-4576-8075-A3BC7F8C7B8D}" type="presParOf" srcId="{DB7D3973-ACE6-48E2-AFCE-7EBA5BE5C2C0}" destId="{49C16907-B672-4073-8ABD-8BD9C067762F}" srcOrd="0" destOrd="0" presId="urn:microsoft.com/office/officeart/2005/8/layout/chevron2"/>
    <dgm:cxn modelId="{98552BA4-05E0-4FDE-B1A6-27FB82CF0321}" type="presParOf" srcId="{DB7D3973-ACE6-48E2-AFCE-7EBA5BE5C2C0}" destId="{21B8ED4A-0597-4C83-9577-85A9CC2111BD}" srcOrd="1" destOrd="0" presId="urn:microsoft.com/office/officeart/2005/8/layout/chevron2"/>
    <dgm:cxn modelId="{4569314E-5BDF-4037-9D9B-0A55096418EA}" type="presParOf" srcId="{F774B20A-A5F6-421F-A4B3-0D8358F89843}" destId="{7ACB36C8-30BF-4151-B2B6-8666956DA00B}" srcOrd="9" destOrd="0" presId="urn:microsoft.com/office/officeart/2005/8/layout/chevron2"/>
    <dgm:cxn modelId="{0BFAD357-CD73-4DED-8893-8F734CBCB76A}" type="presParOf" srcId="{F774B20A-A5F6-421F-A4B3-0D8358F89843}" destId="{529354BE-B4B0-46AC-A435-4475509E7D6C}" srcOrd="10" destOrd="0" presId="urn:microsoft.com/office/officeart/2005/8/layout/chevron2"/>
    <dgm:cxn modelId="{12AA3D75-5D0B-4C6E-BA3A-6605331114BB}" type="presParOf" srcId="{529354BE-B4B0-46AC-A435-4475509E7D6C}" destId="{6EE829C8-0FC8-40C7-BC18-B6ED112DC4B2}" srcOrd="0" destOrd="0" presId="urn:microsoft.com/office/officeart/2005/8/layout/chevron2"/>
    <dgm:cxn modelId="{CC413D0C-EA4A-4F3C-8DCB-99ADDFE5AF75}" type="presParOf" srcId="{529354BE-B4B0-46AC-A435-4475509E7D6C}" destId="{87FAEAF4-8364-49C2-803D-A1331558CF7E}" srcOrd="1" destOrd="0" presId="urn:microsoft.com/office/officeart/2005/8/layout/chevron2"/>
    <dgm:cxn modelId="{51E9E3B5-90D9-4181-9BAA-E7086E901004}" type="presParOf" srcId="{F774B20A-A5F6-421F-A4B3-0D8358F89843}" destId="{75D76C5A-A57D-40E5-A01C-1995FDB829F2}" srcOrd="11" destOrd="0" presId="urn:microsoft.com/office/officeart/2005/8/layout/chevron2"/>
    <dgm:cxn modelId="{C19C636E-77BD-4977-9C7B-7A71ED3EC702}" type="presParOf" srcId="{F774B20A-A5F6-421F-A4B3-0D8358F89843}" destId="{02D0C96C-E006-497C-8AE5-655965EF5C70}" srcOrd="12" destOrd="0" presId="urn:microsoft.com/office/officeart/2005/8/layout/chevron2"/>
    <dgm:cxn modelId="{B437561D-4BA8-418D-8FAB-A127EE9B9E36}" type="presParOf" srcId="{02D0C96C-E006-497C-8AE5-655965EF5C70}" destId="{ADBAB13E-B029-44C5-B909-D6D946C4EBE1}" srcOrd="0" destOrd="0" presId="urn:microsoft.com/office/officeart/2005/8/layout/chevron2"/>
    <dgm:cxn modelId="{FB994959-3463-4CD4-A8FA-C023D1BD08AE}" type="presParOf" srcId="{02D0C96C-E006-497C-8AE5-655965EF5C70}" destId="{1F991565-0C84-4CA3-9F04-BB517CCD87E7}" srcOrd="1" destOrd="0" presId="urn:microsoft.com/office/officeart/2005/8/layout/chevron2"/>
    <dgm:cxn modelId="{1065A049-B677-4320-9966-2050B1F5BF11}" type="presParOf" srcId="{F774B20A-A5F6-421F-A4B3-0D8358F89843}" destId="{68070190-D5EE-4334-93CC-364A625D6F49}" srcOrd="13" destOrd="0" presId="urn:microsoft.com/office/officeart/2005/8/layout/chevron2"/>
    <dgm:cxn modelId="{B8FEE495-8D22-4976-A52E-CAEDB1589A97}" type="presParOf" srcId="{F774B20A-A5F6-421F-A4B3-0D8358F89843}" destId="{E0103D55-417D-4238-8273-A9A3F2E71E3A}" srcOrd="14" destOrd="0" presId="urn:microsoft.com/office/officeart/2005/8/layout/chevron2"/>
    <dgm:cxn modelId="{DA2BA03D-C05D-493D-8FD7-DAF042FD0B1E}" type="presParOf" srcId="{E0103D55-417D-4238-8273-A9A3F2E71E3A}" destId="{711048D7-C06C-4AAA-8967-D505C24B85DB}" srcOrd="0" destOrd="0" presId="urn:microsoft.com/office/officeart/2005/8/layout/chevron2"/>
    <dgm:cxn modelId="{63C68C70-AC0A-4BB7-8191-36AF83736D61}" type="presParOf" srcId="{E0103D55-417D-4238-8273-A9A3F2E71E3A}" destId="{FD4AE14B-66EE-4D92-B8D1-06D755BB7FF5}" srcOrd="1" destOrd="0" presId="urn:microsoft.com/office/officeart/2005/8/layout/chevron2"/>
    <dgm:cxn modelId="{F518BEB3-95D7-41AF-87EE-6BD9CC0ABDB2}" type="presParOf" srcId="{F774B20A-A5F6-421F-A4B3-0D8358F89843}" destId="{93F7BF49-D792-470E-99DF-FD03A73BC202}" srcOrd="15" destOrd="0" presId="urn:microsoft.com/office/officeart/2005/8/layout/chevron2"/>
    <dgm:cxn modelId="{FE675985-226C-4E37-9A6A-B7F771B91D4A}" type="presParOf" srcId="{F774B20A-A5F6-421F-A4B3-0D8358F89843}" destId="{6E438882-96D2-4953-AC6A-ADC599C646E3}" srcOrd="16" destOrd="0" presId="urn:microsoft.com/office/officeart/2005/8/layout/chevron2"/>
    <dgm:cxn modelId="{FC0886C8-41C8-41FE-ABCF-DDD36026E07D}" type="presParOf" srcId="{6E438882-96D2-4953-AC6A-ADC599C646E3}" destId="{5FF61C43-6743-4838-8FBB-CD674F1F6EDF}" srcOrd="0" destOrd="0" presId="urn:microsoft.com/office/officeart/2005/8/layout/chevron2"/>
    <dgm:cxn modelId="{9A8C61B0-3ACD-4C13-B621-187FEF8EA37B}" type="presParOf" srcId="{6E438882-96D2-4953-AC6A-ADC599C646E3}" destId="{9856D2A6-A20B-47DD-A9E9-F4F3C7A9B789}" srcOrd="1" destOrd="0" presId="urn:microsoft.com/office/officeart/2005/8/layout/chevron2"/>
    <dgm:cxn modelId="{52BCD9D4-E598-44CC-A032-4F9482D7AD7C}" type="presParOf" srcId="{F774B20A-A5F6-421F-A4B3-0D8358F89843}" destId="{7EB94882-9127-4A6C-B259-BEC465DA8F79}" srcOrd="17" destOrd="0" presId="urn:microsoft.com/office/officeart/2005/8/layout/chevron2"/>
    <dgm:cxn modelId="{5500F8A7-999F-4057-8C77-AAA50B955B39}" type="presParOf" srcId="{F774B20A-A5F6-421F-A4B3-0D8358F89843}" destId="{E3064028-63CA-463F-B1A1-901512FD8534}" srcOrd="18" destOrd="0" presId="urn:microsoft.com/office/officeart/2005/8/layout/chevron2"/>
    <dgm:cxn modelId="{82835120-EE9A-4E9A-A762-5A4819471C82}" type="presParOf" srcId="{E3064028-63CA-463F-B1A1-901512FD8534}" destId="{D8D22817-99BF-485D-8D9D-91AD1663C679}" srcOrd="0" destOrd="0" presId="urn:microsoft.com/office/officeart/2005/8/layout/chevron2"/>
    <dgm:cxn modelId="{DF8E6BA2-534C-473A-B268-AF70A2F031AA}" type="presParOf" srcId="{E3064028-63CA-463F-B1A1-901512FD8534}" destId="{C33A18A9-96FA-4F01-9A09-571EDE7484D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20CF66-3C1D-4239-8489-90550F6E76B3}">
      <dsp:nvSpPr>
        <dsp:cNvPr id="0" name=""/>
        <dsp:cNvSpPr/>
      </dsp:nvSpPr>
      <dsp:spPr>
        <a:xfrm rot="5400000">
          <a:off x="-101064" y="105535"/>
          <a:ext cx="673762" cy="471633"/>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a:t>1. </a:t>
          </a:r>
          <a:r>
            <a:rPr lang="tr-TR" sz="1000" kern="1200" dirty="0" smtClean="0"/>
            <a:t>Step</a:t>
          </a:r>
          <a:endParaRPr lang="tr-TR" sz="1000" kern="1200" dirty="0"/>
        </a:p>
      </dsp:txBody>
      <dsp:txXfrm rot="-5400000">
        <a:off x="1" y="240288"/>
        <a:ext cx="471633" cy="202129"/>
      </dsp:txXfrm>
    </dsp:sp>
    <dsp:sp modelId="{BCC792AD-A406-4217-AA02-23C8D9973702}">
      <dsp:nvSpPr>
        <dsp:cNvPr id="0" name=""/>
        <dsp:cNvSpPr/>
      </dsp:nvSpPr>
      <dsp:spPr>
        <a:xfrm rot="5400000">
          <a:off x="3018174" y="-2546246"/>
          <a:ext cx="437945" cy="5531026"/>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2672" tIns="3810" rIns="3810" bIns="3810" numCol="1" spcCol="1270" anchor="ctr" anchorCtr="0">
          <a:noAutofit/>
        </a:bodyPr>
        <a:lstStyle/>
        <a:p>
          <a:pPr marL="57150" lvl="1" indent="-57150" algn="l" defTabSz="266700">
            <a:lnSpc>
              <a:spcPct val="90000"/>
            </a:lnSpc>
            <a:spcBef>
              <a:spcPct val="0"/>
            </a:spcBef>
            <a:spcAft>
              <a:spcPct val="15000"/>
            </a:spcAft>
            <a:buChar char="••"/>
          </a:pPr>
          <a:endParaRPr lang="tr-TR" sz="600" kern="1200" dirty="0"/>
        </a:p>
        <a:p>
          <a:pPr marL="57150" lvl="1" indent="-57150" algn="l" defTabSz="266700">
            <a:lnSpc>
              <a:spcPct val="90000"/>
            </a:lnSpc>
            <a:spcBef>
              <a:spcPct val="0"/>
            </a:spcBef>
            <a:spcAft>
              <a:spcPct val="15000"/>
            </a:spcAft>
            <a:buChar char="••"/>
          </a:pPr>
          <a:r>
            <a:rPr lang="en-US" sz="600" kern="1200" dirty="0"/>
            <a:t>The student must have written courses in the first four semesters.</a:t>
          </a:r>
          <a:endParaRPr lang="en-US" sz="600" kern="1200" dirty="0"/>
        </a:p>
        <a:p>
          <a:pPr marL="57150" lvl="1" indent="-57150" algn="l" defTabSz="266700">
            <a:lnSpc>
              <a:spcPct val="90000"/>
            </a:lnSpc>
            <a:spcBef>
              <a:spcPct val="0"/>
            </a:spcBef>
            <a:spcAft>
              <a:spcPct val="15000"/>
            </a:spcAft>
            <a:buChar char="••"/>
          </a:pPr>
          <a:endParaRPr lang="tr-TR" sz="600" kern="1200" dirty="0"/>
        </a:p>
      </dsp:txBody>
      <dsp:txXfrm rot="-5400000">
        <a:off x="471634" y="21673"/>
        <a:ext cx="5509647" cy="395187"/>
      </dsp:txXfrm>
    </dsp:sp>
    <dsp:sp modelId="{B77B5814-3D9D-4386-8EB2-D91D47B9E862}">
      <dsp:nvSpPr>
        <dsp:cNvPr id="0" name=""/>
        <dsp:cNvSpPr/>
      </dsp:nvSpPr>
      <dsp:spPr>
        <a:xfrm rot="5400000">
          <a:off x="-101064" y="717053"/>
          <a:ext cx="673762" cy="471633"/>
        </a:xfrm>
        <a:prstGeom prst="chevron">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a:t>2. </a:t>
          </a:r>
          <a:r>
            <a:rPr lang="tr-TR" sz="1000" kern="1200" dirty="0" smtClean="0"/>
            <a:t>Step</a:t>
          </a:r>
          <a:endParaRPr lang="tr-TR" sz="1000" kern="1200" dirty="0"/>
        </a:p>
      </dsp:txBody>
      <dsp:txXfrm rot="-5400000">
        <a:off x="1" y="851806"/>
        <a:ext cx="471633" cy="202129"/>
      </dsp:txXfrm>
    </dsp:sp>
    <dsp:sp modelId="{C7FDC52E-2211-4B1A-9178-826B03F2367E}">
      <dsp:nvSpPr>
        <dsp:cNvPr id="0" name=""/>
        <dsp:cNvSpPr/>
      </dsp:nvSpPr>
      <dsp:spPr>
        <a:xfrm rot="5400000">
          <a:off x="3018174" y="-1930550"/>
          <a:ext cx="437945" cy="5531026"/>
        </a:xfrm>
        <a:prstGeom prst="round2Same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2672" tIns="3810" rIns="3810" bIns="3810" numCol="1" spcCol="1270" anchor="ctr" anchorCtr="0">
          <a:noAutofit/>
        </a:bodyPr>
        <a:lstStyle/>
        <a:p>
          <a:pPr marL="57150" lvl="1" indent="-57150" algn="l" defTabSz="266700">
            <a:lnSpc>
              <a:spcPct val="90000"/>
            </a:lnSpc>
            <a:spcBef>
              <a:spcPct val="0"/>
            </a:spcBef>
            <a:spcAft>
              <a:spcPct val="15000"/>
            </a:spcAft>
            <a:buChar char="••"/>
          </a:pPr>
          <a:r>
            <a:rPr lang="en-US" sz="600" kern="1200" dirty="0" smtClean="0"/>
            <a:t>The student attends the internship seminar organized by the department.</a:t>
          </a:r>
          <a:endParaRPr lang="tr-TR" sz="600" kern="1200" dirty="0"/>
        </a:p>
        <a:p>
          <a:pPr marL="57150" lvl="1" indent="-57150" algn="l" defTabSz="266700">
            <a:lnSpc>
              <a:spcPct val="90000"/>
            </a:lnSpc>
            <a:spcBef>
              <a:spcPct val="0"/>
            </a:spcBef>
            <a:spcAft>
              <a:spcPct val="15000"/>
            </a:spcAft>
            <a:buChar char="••"/>
          </a:pPr>
          <a:endParaRPr lang="en-US" sz="600" kern="1200" dirty="0"/>
        </a:p>
      </dsp:txBody>
      <dsp:txXfrm rot="-5400000">
        <a:off x="471634" y="637369"/>
        <a:ext cx="5509647" cy="395187"/>
      </dsp:txXfrm>
    </dsp:sp>
    <dsp:sp modelId="{51A96BCC-AB40-4689-987B-EEE97751B491}">
      <dsp:nvSpPr>
        <dsp:cNvPr id="0" name=""/>
        <dsp:cNvSpPr/>
      </dsp:nvSpPr>
      <dsp:spPr>
        <a:xfrm rot="5400000">
          <a:off x="-101064" y="1332749"/>
          <a:ext cx="673762" cy="471633"/>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a:t>3. </a:t>
          </a:r>
          <a:r>
            <a:rPr lang="tr-TR" sz="1000" kern="1200" dirty="0" smtClean="0"/>
            <a:t>Step</a:t>
          </a:r>
          <a:endParaRPr lang="tr-TR" sz="1000" kern="1200" dirty="0"/>
        </a:p>
      </dsp:txBody>
      <dsp:txXfrm rot="-5400000">
        <a:off x="1" y="1467502"/>
        <a:ext cx="471633" cy="202129"/>
      </dsp:txXfrm>
    </dsp:sp>
    <dsp:sp modelId="{71513088-FC3E-45A1-877F-FB67828AAD77}">
      <dsp:nvSpPr>
        <dsp:cNvPr id="0" name=""/>
        <dsp:cNvSpPr/>
      </dsp:nvSpPr>
      <dsp:spPr>
        <a:xfrm rot="5400000">
          <a:off x="3018174" y="-1314855"/>
          <a:ext cx="437945" cy="5531026"/>
        </a:xfrm>
        <a:prstGeom prst="round2Same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2672" tIns="3810" rIns="3810" bIns="3810" numCol="1" spcCol="1270" anchor="ctr" anchorCtr="0">
          <a:noAutofit/>
        </a:bodyPr>
        <a:lstStyle/>
        <a:p>
          <a:pPr marL="57150" lvl="1" indent="-57150" algn="l" defTabSz="266700">
            <a:lnSpc>
              <a:spcPct val="90000"/>
            </a:lnSpc>
            <a:spcBef>
              <a:spcPct val="0"/>
            </a:spcBef>
            <a:spcAft>
              <a:spcPct val="15000"/>
            </a:spcAft>
            <a:buChar char="••"/>
          </a:pPr>
          <a:r>
            <a:rPr lang="en-US" sz="600" kern="1200" dirty="0" smtClean="0"/>
            <a:t>The student provides the Internship Application Form and the internship calendar and fills in the necessary places in the digital environment. Prepares the document showing that the internship place is related to the department and showing the work or products of the workplace.</a:t>
          </a:r>
          <a:endParaRPr lang="tr-TR" sz="600" kern="1200" dirty="0"/>
        </a:p>
        <a:p>
          <a:pPr marL="57150" lvl="1" indent="-57150" algn="l" defTabSz="266700">
            <a:lnSpc>
              <a:spcPct val="90000"/>
            </a:lnSpc>
            <a:spcBef>
              <a:spcPct val="0"/>
            </a:spcBef>
            <a:spcAft>
              <a:spcPct val="15000"/>
            </a:spcAft>
            <a:buChar char="••"/>
          </a:pPr>
          <a:endParaRPr lang="en-US" sz="600" kern="1200" dirty="0"/>
        </a:p>
      </dsp:txBody>
      <dsp:txXfrm rot="-5400000">
        <a:off x="471634" y="1253064"/>
        <a:ext cx="5509647" cy="395187"/>
      </dsp:txXfrm>
    </dsp:sp>
    <dsp:sp modelId="{093CF794-2B64-4C68-AC73-93E553B8E9A9}">
      <dsp:nvSpPr>
        <dsp:cNvPr id="0" name=""/>
        <dsp:cNvSpPr/>
      </dsp:nvSpPr>
      <dsp:spPr>
        <a:xfrm rot="5400000">
          <a:off x="-101064" y="1948445"/>
          <a:ext cx="673762" cy="471633"/>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a:t>4. </a:t>
          </a:r>
          <a:r>
            <a:rPr lang="tr-TR" sz="1000" kern="1200" dirty="0" smtClean="0"/>
            <a:t>Step</a:t>
          </a:r>
          <a:endParaRPr lang="tr-TR" sz="1000" kern="1200" dirty="0"/>
        </a:p>
      </dsp:txBody>
      <dsp:txXfrm rot="-5400000">
        <a:off x="1" y="2083198"/>
        <a:ext cx="471633" cy="202129"/>
      </dsp:txXfrm>
    </dsp:sp>
    <dsp:sp modelId="{5CF7B969-0F94-4E7A-9D2F-B1BEA41AC018}">
      <dsp:nvSpPr>
        <dsp:cNvPr id="0" name=""/>
        <dsp:cNvSpPr/>
      </dsp:nvSpPr>
      <dsp:spPr>
        <a:xfrm rot="5400000">
          <a:off x="3018174" y="-699159"/>
          <a:ext cx="437945" cy="5531026"/>
        </a:xfrm>
        <a:prstGeom prst="round2Same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2672" tIns="3810" rIns="3810" bIns="3810" numCol="1" spcCol="1270" anchor="ctr" anchorCtr="0">
          <a:noAutofit/>
        </a:bodyPr>
        <a:lstStyle/>
        <a:p>
          <a:pPr marL="57150" lvl="1" indent="-57150" algn="l" defTabSz="266700">
            <a:lnSpc>
              <a:spcPct val="90000"/>
            </a:lnSpc>
            <a:spcBef>
              <a:spcPct val="0"/>
            </a:spcBef>
            <a:spcAft>
              <a:spcPct val="15000"/>
            </a:spcAft>
            <a:buChar char="••"/>
          </a:pPr>
          <a:r>
            <a:rPr lang="en-US" sz="600" kern="1200" dirty="0" smtClean="0"/>
            <a:t>The internship application form and the internship calendar are approved by the department internship board. The Departmental Internship Board checks the suitability of the internship place.</a:t>
          </a:r>
          <a:endParaRPr lang="tr-TR" sz="600" kern="1200" dirty="0"/>
        </a:p>
        <a:p>
          <a:pPr marL="57150" lvl="1" indent="-57150" algn="l" defTabSz="266700">
            <a:lnSpc>
              <a:spcPct val="90000"/>
            </a:lnSpc>
            <a:spcBef>
              <a:spcPct val="0"/>
            </a:spcBef>
            <a:spcAft>
              <a:spcPct val="15000"/>
            </a:spcAft>
            <a:buChar char="••"/>
          </a:pPr>
          <a:endParaRPr lang="en-US" sz="600" kern="1200" dirty="0"/>
        </a:p>
      </dsp:txBody>
      <dsp:txXfrm rot="-5400000">
        <a:off x="471634" y="1868760"/>
        <a:ext cx="5509647" cy="395187"/>
      </dsp:txXfrm>
    </dsp:sp>
    <dsp:sp modelId="{49C16907-B672-4073-8ABD-8BD9C067762F}">
      <dsp:nvSpPr>
        <dsp:cNvPr id="0" name=""/>
        <dsp:cNvSpPr/>
      </dsp:nvSpPr>
      <dsp:spPr>
        <a:xfrm rot="5400000">
          <a:off x="-101064" y="2564140"/>
          <a:ext cx="673762" cy="471633"/>
        </a:xfrm>
        <a:prstGeom prst="chevron">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a:t>5. </a:t>
          </a:r>
          <a:r>
            <a:rPr lang="tr-TR" sz="1000" kern="1200" dirty="0" smtClean="0"/>
            <a:t>Step</a:t>
          </a:r>
          <a:endParaRPr lang="tr-TR" sz="1000" kern="1200" dirty="0"/>
        </a:p>
      </dsp:txBody>
      <dsp:txXfrm rot="-5400000">
        <a:off x="1" y="2698893"/>
        <a:ext cx="471633" cy="202129"/>
      </dsp:txXfrm>
    </dsp:sp>
    <dsp:sp modelId="{21B8ED4A-0597-4C83-9577-85A9CC2111BD}">
      <dsp:nvSpPr>
        <dsp:cNvPr id="0" name=""/>
        <dsp:cNvSpPr/>
      </dsp:nvSpPr>
      <dsp:spPr>
        <a:xfrm rot="5400000">
          <a:off x="3018174" y="-83463"/>
          <a:ext cx="437945" cy="5531026"/>
        </a:xfrm>
        <a:prstGeom prst="round2Same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2672" tIns="3810" rIns="3810" bIns="3810" numCol="1" spcCol="1270" anchor="ctr" anchorCtr="0">
          <a:noAutofit/>
        </a:bodyPr>
        <a:lstStyle/>
        <a:p>
          <a:pPr marL="57150" lvl="1" indent="-57150" algn="l" defTabSz="266700">
            <a:lnSpc>
              <a:spcPct val="90000"/>
            </a:lnSpc>
            <a:spcBef>
              <a:spcPct val="0"/>
            </a:spcBef>
            <a:spcAft>
              <a:spcPct val="15000"/>
            </a:spcAft>
            <a:buFont typeface="Arial" panose="020B0604020202020204" pitchFamily="34" charset="0"/>
            <a:buChar char="••"/>
          </a:pPr>
          <a:r>
            <a:rPr lang="en-US" sz="600" kern="1200" dirty="0" smtClean="0"/>
            <a:t>The internship application form and the internship calendar are approved by the internship institution.</a:t>
          </a:r>
          <a:endParaRPr lang="tr-TR" sz="600" kern="1200" dirty="0"/>
        </a:p>
        <a:p>
          <a:pPr marL="57150" lvl="1" indent="-57150" algn="l" defTabSz="266700">
            <a:lnSpc>
              <a:spcPct val="90000"/>
            </a:lnSpc>
            <a:spcBef>
              <a:spcPct val="0"/>
            </a:spcBef>
            <a:spcAft>
              <a:spcPct val="15000"/>
            </a:spcAft>
            <a:buChar char="••"/>
          </a:pPr>
          <a:endParaRPr lang="en-US" sz="600" kern="1200" dirty="0"/>
        </a:p>
      </dsp:txBody>
      <dsp:txXfrm rot="-5400000">
        <a:off x="471634" y="2484456"/>
        <a:ext cx="5509647" cy="395187"/>
      </dsp:txXfrm>
    </dsp:sp>
    <dsp:sp modelId="{6EE829C8-0FC8-40C7-BC18-B6ED112DC4B2}">
      <dsp:nvSpPr>
        <dsp:cNvPr id="0" name=""/>
        <dsp:cNvSpPr/>
      </dsp:nvSpPr>
      <dsp:spPr>
        <a:xfrm rot="5400000">
          <a:off x="-101064" y="3179836"/>
          <a:ext cx="673762" cy="471633"/>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a:t>6. </a:t>
          </a:r>
          <a:r>
            <a:rPr lang="tr-TR" sz="1000" kern="1200" dirty="0" smtClean="0"/>
            <a:t>Step</a:t>
          </a:r>
          <a:endParaRPr lang="tr-TR" sz="1000" kern="1200" dirty="0"/>
        </a:p>
      </dsp:txBody>
      <dsp:txXfrm rot="-5400000">
        <a:off x="1" y="3314589"/>
        <a:ext cx="471633" cy="202129"/>
      </dsp:txXfrm>
    </dsp:sp>
    <dsp:sp modelId="{87FAEAF4-8364-49C2-803D-A1331558CF7E}">
      <dsp:nvSpPr>
        <dsp:cNvPr id="0" name=""/>
        <dsp:cNvSpPr/>
      </dsp:nvSpPr>
      <dsp:spPr>
        <a:xfrm rot="5400000">
          <a:off x="3018174" y="532231"/>
          <a:ext cx="437945" cy="5531026"/>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2672" tIns="3810" rIns="3810" bIns="3810" numCol="1" spcCol="1270" anchor="ctr" anchorCtr="0">
          <a:noAutofit/>
        </a:bodyPr>
        <a:lstStyle/>
        <a:p>
          <a:pPr marL="57150" lvl="1" indent="-57150" algn="l" defTabSz="266700">
            <a:lnSpc>
              <a:spcPct val="90000"/>
            </a:lnSpc>
            <a:spcBef>
              <a:spcPct val="0"/>
            </a:spcBef>
            <a:spcAft>
              <a:spcPct val="15000"/>
            </a:spcAft>
            <a:buChar char="••"/>
          </a:pPr>
          <a:r>
            <a:rPr lang="en-US" sz="600" kern="1200" dirty="0" smtClean="0"/>
            <a:t>The student starts the insurance process by going to the department secretariat.</a:t>
          </a:r>
          <a:endParaRPr lang="tr-TR" sz="600" kern="1200" dirty="0"/>
        </a:p>
      </dsp:txBody>
      <dsp:txXfrm rot="-5400000">
        <a:off x="471634" y="3100151"/>
        <a:ext cx="5509647" cy="395187"/>
      </dsp:txXfrm>
    </dsp:sp>
    <dsp:sp modelId="{ADBAB13E-B029-44C5-B909-D6D946C4EBE1}">
      <dsp:nvSpPr>
        <dsp:cNvPr id="0" name=""/>
        <dsp:cNvSpPr/>
      </dsp:nvSpPr>
      <dsp:spPr>
        <a:xfrm rot="5400000">
          <a:off x="-101064" y="3795532"/>
          <a:ext cx="673762" cy="471633"/>
        </a:xfrm>
        <a:prstGeom prst="chevron">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a:t>7. </a:t>
          </a:r>
          <a:r>
            <a:rPr lang="tr-TR" sz="1000" kern="1200" dirty="0" smtClean="0"/>
            <a:t>Step</a:t>
          </a:r>
          <a:endParaRPr lang="tr-TR" sz="1000" kern="1200" dirty="0"/>
        </a:p>
      </dsp:txBody>
      <dsp:txXfrm rot="-5400000">
        <a:off x="1" y="3930285"/>
        <a:ext cx="471633" cy="202129"/>
      </dsp:txXfrm>
    </dsp:sp>
    <dsp:sp modelId="{1F991565-0C84-4CA3-9F04-BB517CCD87E7}">
      <dsp:nvSpPr>
        <dsp:cNvPr id="0" name=""/>
        <dsp:cNvSpPr/>
      </dsp:nvSpPr>
      <dsp:spPr>
        <a:xfrm rot="5400000">
          <a:off x="3018174" y="1147927"/>
          <a:ext cx="437945" cy="5531026"/>
        </a:xfrm>
        <a:prstGeom prst="round2Same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2672" tIns="3810" rIns="3810" bIns="3810" numCol="1" spcCol="1270" anchor="ctr" anchorCtr="0">
          <a:noAutofit/>
        </a:bodyPr>
        <a:lstStyle/>
        <a:p>
          <a:pPr marL="57150" lvl="1" indent="-57150" algn="l" defTabSz="266700">
            <a:lnSpc>
              <a:spcPct val="90000"/>
            </a:lnSpc>
            <a:spcBef>
              <a:spcPct val="0"/>
            </a:spcBef>
            <a:spcAft>
              <a:spcPct val="15000"/>
            </a:spcAft>
            <a:buChar char="••"/>
          </a:pPr>
          <a:r>
            <a:rPr lang="en-US" sz="600" kern="1200" dirty="0" smtClean="0"/>
            <a:t>Before the start date of the internship, the certificate of insurance is taken from the department internship commission. The institution starts its internship with the internship evaluation and internship report file.</a:t>
          </a:r>
          <a:endParaRPr lang="tr-TR" sz="600" kern="1200" dirty="0"/>
        </a:p>
      </dsp:txBody>
      <dsp:txXfrm rot="-5400000">
        <a:off x="471634" y="3715847"/>
        <a:ext cx="5509647" cy="395187"/>
      </dsp:txXfrm>
    </dsp:sp>
    <dsp:sp modelId="{711048D7-C06C-4AAA-8967-D505C24B85DB}">
      <dsp:nvSpPr>
        <dsp:cNvPr id="0" name=""/>
        <dsp:cNvSpPr/>
      </dsp:nvSpPr>
      <dsp:spPr>
        <a:xfrm rot="5400000">
          <a:off x="-101064" y="4411227"/>
          <a:ext cx="673762" cy="471633"/>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a:t>8. </a:t>
          </a:r>
          <a:r>
            <a:rPr lang="tr-TR" sz="1000" kern="1200" dirty="0" smtClean="0"/>
            <a:t>Step</a:t>
          </a:r>
          <a:endParaRPr lang="tr-TR" sz="1000" kern="1200" dirty="0"/>
        </a:p>
      </dsp:txBody>
      <dsp:txXfrm rot="-5400000">
        <a:off x="1" y="4545980"/>
        <a:ext cx="471633" cy="202129"/>
      </dsp:txXfrm>
    </dsp:sp>
    <dsp:sp modelId="{FD4AE14B-66EE-4D92-B8D1-06D755BB7FF5}">
      <dsp:nvSpPr>
        <dsp:cNvPr id="0" name=""/>
        <dsp:cNvSpPr/>
      </dsp:nvSpPr>
      <dsp:spPr>
        <a:xfrm rot="5400000">
          <a:off x="3018174" y="1763623"/>
          <a:ext cx="437945" cy="5531026"/>
        </a:xfrm>
        <a:prstGeom prst="round2Same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2672" tIns="3810" rIns="3810" bIns="3810" numCol="1" spcCol="1270" anchor="ctr" anchorCtr="0">
          <a:noAutofit/>
        </a:bodyPr>
        <a:lstStyle/>
        <a:p>
          <a:pPr marL="57150" lvl="1" indent="-57150" algn="l" defTabSz="266700">
            <a:lnSpc>
              <a:spcPct val="90000"/>
            </a:lnSpc>
            <a:spcBef>
              <a:spcPct val="0"/>
            </a:spcBef>
            <a:spcAft>
              <a:spcPct val="15000"/>
            </a:spcAft>
            <a:buChar char="••"/>
          </a:pPr>
          <a:r>
            <a:rPr lang="en-US" sz="600" kern="1200" dirty="0" smtClean="0"/>
            <a:t>The student completes her internship in the relevant institution and has the internship report and the internship evaluation report approved by the authorized person at the workplace where the internship is done and submits it to the department internship commission in a sealed closed envelope.(</a:t>
          </a:r>
          <a:r>
            <a:rPr lang="en-US" sz="600" kern="1200" dirty="0" err="1" smtClean="0"/>
            <a:t>dişil</a:t>
          </a:r>
          <a:r>
            <a:rPr lang="en-US" sz="600" kern="1200" dirty="0" smtClean="0"/>
            <a:t>)</a:t>
          </a:r>
          <a:endParaRPr lang="tr-TR" sz="600" kern="1200" dirty="0"/>
        </a:p>
        <a:p>
          <a:pPr marL="57150" lvl="1" indent="-57150" algn="l" defTabSz="266700">
            <a:lnSpc>
              <a:spcPct val="90000"/>
            </a:lnSpc>
            <a:spcBef>
              <a:spcPct val="0"/>
            </a:spcBef>
            <a:spcAft>
              <a:spcPct val="15000"/>
            </a:spcAft>
            <a:buChar char="••"/>
          </a:pPr>
          <a:endParaRPr lang="en-US" sz="600" kern="1200" dirty="0"/>
        </a:p>
      </dsp:txBody>
      <dsp:txXfrm rot="-5400000">
        <a:off x="471634" y="4331543"/>
        <a:ext cx="5509647" cy="395187"/>
      </dsp:txXfrm>
    </dsp:sp>
    <dsp:sp modelId="{5FF61C43-6743-4838-8FBB-CD674F1F6EDF}">
      <dsp:nvSpPr>
        <dsp:cNvPr id="0" name=""/>
        <dsp:cNvSpPr/>
      </dsp:nvSpPr>
      <dsp:spPr>
        <a:xfrm rot="5400000">
          <a:off x="-101064" y="5026923"/>
          <a:ext cx="673762" cy="471633"/>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a:t>9. </a:t>
          </a:r>
          <a:r>
            <a:rPr lang="tr-TR" sz="1000" kern="1200" dirty="0" smtClean="0"/>
            <a:t>Step</a:t>
          </a:r>
          <a:endParaRPr lang="tr-TR" sz="1000" kern="1200" dirty="0"/>
        </a:p>
      </dsp:txBody>
      <dsp:txXfrm rot="-5400000">
        <a:off x="1" y="5161676"/>
        <a:ext cx="471633" cy="202129"/>
      </dsp:txXfrm>
    </dsp:sp>
    <dsp:sp modelId="{9856D2A6-A20B-47DD-A9E9-F4F3C7A9B789}">
      <dsp:nvSpPr>
        <dsp:cNvPr id="0" name=""/>
        <dsp:cNvSpPr/>
      </dsp:nvSpPr>
      <dsp:spPr>
        <a:xfrm rot="5400000">
          <a:off x="3018174" y="2379318"/>
          <a:ext cx="437945" cy="5531026"/>
        </a:xfrm>
        <a:prstGeom prst="round2Same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2672" tIns="3810" rIns="3810" bIns="3810" numCol="1" spcCol="1270" anchor="ctr" anchorCtr="0">
          <a:noAutofit/>
        </a:bodyPr>
        <a:lstStyle/>
        <a:p>
          <a:pPr marL="57150" lvl="1" indent="-57150" algn="l" defTabSz="266700">
            <a:lnSpc>
              <a:spcPct val="90000"/>
            </a:lnSpc>
            <a:spcBef>
              <a:spcPct val="0"/>
            </a:spcBef>
            <a:spcAft>
              <a:spcPct val="15000"/>
            </a:spcAft>
            <a:buChar char="••"/>
          </a:pPr>
          <a:r>
            <a:rPr lang="en-US" sz="600" kern="1200" smtClean="0"/>
            <a:t>It examines the internship report and the internship evaluation report of the institution, and the department approves the internship evaluation report.</a:t>
          </a:r>
          <a:endParaRPr lang="tr-TR" sz="600" kern="1200" dirty="0"/>
        </a:p>
        <a:p>
          <a:pPr marL="57150" lvl="1" indent="-57150" algn="l" defTabSz="266700">
            <a:lnSpc>
              <a:spcPct val="90000"/>
            </a:lnSpc>
            <a:spcBef>
              <a:spcPct val="0"/>
            </a:spcBef>
            <a:spcAft>
              <a:spcPct val="15000"/>
            </a:spcAft>
            <a:buChar char="••"/>
          </a:pPr>
          <a:endParaRPr lang="en-US" sz="600" kern="1200" dirty="0"/>
        </a:p>
      </dsp:txBody>
      <dsp:txXfrm rot="-5400000">
        <a:off x="471634" y="4947238"/>
        <a:ext cx="5509647" cy="395187"/>
      </dsp:txXfrm>
    </dsp:sp>
    <dsp:sp modelId="{D8D22817-99BF-485D-8D9D-91AD1663C679}">
      <dsp:nvSpPr>
        <dsp:cNvPr id="0" name=""/>
        <dsp:cNvSpPr/>
      </dsp:nvSpPr>
      <dsp:spPr>
        <a:xfrm rot="5400000">
          <a:off x="-101064" y="5642619"/>
          <a:ext cx="673762" cy="471633"/>
        </a:xfrm>
        <a:prstGeom prst="chevron">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a:t>10. </a:t>
          </a:r>
          <a:r>
            <a:rPr lang="tr-TR" sz="1000" kern="1200" dirty="0" smtClean="0"/>
            <a:t>Step</a:t>
          </a:r>
          <a:endParaRPr lang="tr-TR" sz="1000" kern="1200" dirty="0"/>
        </a:p>
      </dsp:txBody>
      <dsp:txXfrm rot="-5400000">
        <a:off x="1" y="5777372"/>
        <a:ext cx="471633" cy="202129"/>
      </dsp:txXfrm>
    </dsp:sp>
    <dsp:sp modelId="{C33A18A9-96FA-4F01-9A09-571EDE7484D2}">
      <dsp:nvSpPr>
        <dsp:cNvPr id="0" name=""/>
        <dsp:cNvSpPr/>
      </dsp:nvSpPr>
      <dsp:spPr>
        <a:xfrm rot="5400000">
          <a:off x="3018174" y="2995014"/>
          <a:ext cx="437945" cy="5531026"/>
        </a:xfrm>
        <a:prstGeom prst="round2Same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2672" tIns="3810" rIns="3810" bIns="3810" numCol="1" spcCol="1270" anchor="ctr" anchorCtr="0">
          <a:noAutofit/>
        </a:bodyPr>
        <a:lstStyle/>
        <a:p>
          <a:pPr marL="57150" lvl="1" indent="-57150" algn="l" defTabSz="266700">
            <a:lnSpc>
              <a:spcPct val="90000"/>
            </a:lnSpc>
            <a:spcBef>
              <a:spcPct val="0"/>
            </a:spcBef>
            <a:spcAft>
              <a:spcPct val="15000"/>
            </a:spcAft>
            <a:buChar char="••"/>
          </a:pPr>
          <a:r>
            <a:rPr lang="en-US" sz="600" kern="1200" dirty="0" smtClean="0"/>
            <a:t>Internships made by the student are recorded in the student transcript.</a:t>
          </a:r>
          <a:endParaRPr lang="tr-TR" sz="600" kern="1200" dirty="0"/>
        </a:p>
        <a:p>
          <a:pPr marL="57150" lvl="1" indent="-57150" algn="l" defTabSz="266700">
            <a:lnSpc>
              <a:spcPct val="90000"/>
            </a:lnSpc>
            <a:spcBef>
              <a:spcPct val="0"/>
            </a:spcBef>
            <a:spcAft>
              <a:spcPct val="15000"/>
            </a:spcAft>
            <a:buChar char="••"/>
          </a:pPr>
          <a:endParaRPr lang="en-US" sz="600" kern="1200" dirty="0"/>
        </a:p>
      </dsp:txBody>
      <dsp:txXfrm rot="-5400000">
        <a:off x="471634" y="5562934"/>
        <a:ext cx="5509647" cy="395187"/>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27360C8-9499-467E-BA65-0C5DB525BC0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AAAF32B7-89CD-45B2-80FC-547E1E5BC1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E41A4981-F077-4C74-98B0-CE72771A8DAD}"/>
              </a:ext>
            </a:extLst>
          </p:cNvPr>
          <p:cNvSpPr>
            <a:spLocks noGrp="1"/>
          </p:cNvSpPr>
          <p:nvPr>
            <p:ph type="dt" sz="half" idx="10"/>
          </p:nvPr>
        </p:nvSpPr>
        <p:spPr/>
        <p:txBody>
          <a:bodyPr/>
          <a:lstStyle/>
          <a:p>
            <a:fld id="{DB5D6D38-FBD6-428A-8555-B02B275F1C2C}" type="datetimeFigureOut">
              <a:rPr lang="tr-TR" smtClean="0"/>
              <a:t>28.02.2022</a:t>
            </a:fld>
            <a:endParaRPr lang="tr-TR"/>
          </a:p>
        </p:txBody>
      </p:sp>
      <p:sp>
        <p:nvSpPr>
          <p:cNvPr id="5" name="Alt Bilgi Yer Tutucusu 4">
            <a:extLst>
              <a:ext uri="{FF2B5EF4-FFF2-40B4-BE49-F238E27FC236}">
                <a16:creationId xmlns:a16="http://schemas.microsoft.com/office/drawing/2014/main" xmlns="" id="{C3CC276D-C5BF-4DB2-8141-7F01B118BD0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0C8BEBEF-82C9-4B9F-90D6-B9A51868D57C}"/>
              </a:ext>
            </a:extLst>
          </p:cNvPr>
          <p:cNvSpPr>
            <a:spLocks noGrp="1"/>
          </p:cNvSpPr>
          <p:nvPr>
            <p:ph type="sldNum" sz="quarter" idx="12"/>
          </p:nvPr>
        </p:nvSpPr>
        <p:spPr/>
        <p:txBody>
          <a:bodyPr/>
          <a:lstStyle/>
          <a:p>
            <a:fld id="{5AEB78C9-9525-4AE7-9321-66AB46597C0B}" type="slidenum">
              <a:rPr lang="tr-TR" smtClean="0"/>
              <a:t>‹#›</a:t>
            </a:fld>
            <a:endParaRPr lang="tr-TR"/>
          </a:p>
        </p:txBody>
      </p:sp>
    </p:spTree>
    <p:extLst>
      <p:ext uri="{BB962C8B-B14F-4D97-AF65-F5344CB8AC3E}">
        <p14:creationId xmlns:p14="http://schemas.microsoft.com/office/powerpoint/2010/main" val="961136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EDB58DA-5F76-4265-B60A-CB438645CE8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FA115335-5872-43DA-A8C0-265DA5370550}"/>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E5BAAE6F-2383-490E-BBE3-B3F24A5285DE}"/>
              </a:ext>
            </a:extLst>
          </p:cNvPr>
          <p:cNvSpPr>
            <a:spLocks noGrp="1"/>
          </p:cNvSpPr>
          <p:nvPr>
            <p:ph type="dt" sz="half" idx="10"/>
          </p:nvPr>
        </p:nvSpPr>
        <p:spPr/>
        <p:txBody>
          <a:bodyPr/>
          <a:lstStyle/>
          <a:p>
            <a:fld id="{DB5D6D38-FBD6-428A-8555-B02B275F1C2C}" type="datetimeFigureOut">
              <a:rPr lang="tr-TR" smtClean="0"/>
              <a:t>28.02.2022</a:t>
            </a:fld>
            <a:endParaRPr lang="tr-TR"/>
          </a:p>
        </p:txBody>
      </p:sp>
      <p:sp>
        <p:nvSpPr>
          <p:cNvPr id="5" name="Alt Bilgi Yer Tutucusu 4">
            <a:extLst>
              <a:ext uri="{FF2B5EF4-FFF2-40B4-BE49-F238E27FC236}">
                <a16:creationId xmlns:a16="http://schemas.microsoft.com/office/drawing/2014/main" xmlns="" id="{DA267A1A-EC04-4844-9648-8C065FF8962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D55ADA5C-8249-4766-A89C-735AC0D3E5DF}"/>
              </a:ext>
            </a:extLst>
          </p:cNvPr>
          <p:cNvSpPr>
            <a:spLocks noGrp="1"/>
          </p:cNvSpPr>
          <p:nvPr>
            <p:ph type="sldNum" sz="quarter" idx="12"/>
          </p:nvPr>
        </p:nvSpPr>
        <p:spPr/>
        <p:txBody>
          <a:bodyPr/>
          <a:lstStyle/>
          <a:p>
            <a:fld id="{5AEB78C9-9525-4AE7-9321-66AB46597C0B}" type="slidenum">
              <a:rPr lang="tr-TR" smtClean="0"/>
              <a:t>‹#›</a:t>
            </a:fld>
            <a:endParaRPr lang="tr-TR"/>
          </a:p>
        </p:txBody>
      </p:sp>
    </p:spTree>
    <p:extLst>
      <p:ext uri="{BB962C8B-B14F-4D97-AF65-F5344CB8AC3E}">
        <p14:creationId xmlns:p14="http://schemas.microsoft.com/office/powerpoint/2010/main" val="2317488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C892CCF4-D0CC-4728-8A13-EA26F2A9180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8666790B-F458-4C57-8DFA-67FEFBA9261C}"/>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F99FE10C-572F-4068-B0C8-4ED1CC1D2BD9}"/>
              </a:ext>
            </a:extLst>
          </p:cNvPr>
          <p:cNvSpPr>
            <a:spLocks noGrp="1"/>
          </p:cNvSpPr>
          <p:nvPr>
            <p:ph type="dt" sz="half" idx="10"/>
          </p:nvPr>
        </p:nvSpPr>
        <p:spPr/>
        <p:txBody>
          <a:bodyPr/>
          <a:lstStyle/>
          <a:p>
            <a:fld id="{DB5D6D38-FBD6-428A-8555-B02B275F1C2C}" type="datetimeFigureOut">
              <a:rPr lang="tr-TR" smtClean="0"/>
              <a:t>28.02.2022</a:t>
            </a:fld>
            <a:endParaRPr lang="tr-TR"/>
          </a:p>
        </p:txBody>
      </p:sp>
      <p:sp>
        <p:nvSpPr>
          <p:cNvPr id="5" name="Alt Bilgi Yer Tutucusu 4">
            <a:extLst>
              <a:ext uri="{FF2B5EF4-FFF2-40B4-BE49-F238E27FC236}">
                <a16:creationId xmlns:a16="http://schemas.microsoft.com/office/drawing/2014/main" xmlns="" id="{6B59D3A5-BF96-4F5D-A7B2-67FD865F51C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720DEE8A-7615-49E3-B5BB-D32F98C8EF15}"/>
              </a:ext>
            </a:extLst>
          </p:cNvPr>
          <p:cNvSpPr>
            <a:spLocks noGrp="1"/>
          </p:cNvSpPr>
          <p:nvPr>
            <p:ph type="sldNum" sz="quarter" idx="12"/>
          </p:nvPr>
        </p:nvSpPr>
        <p:spPr/>
        <p:txBody>
          <a:bodyPr/>
          <a:lstStyle/>
          <a:p>
            <a:fld id="{5AEB78C9-9525-4AE7-9321-66AB46597C0B}" type="slidenum">
              <a:rPr lang="tr-TR" smtClean="0"/>
              <a:t>‹#›</a:t>
            </a:fld>
            <a:endParaRPr lang="tr-TR"/>
          </a:p>
        </p:txBody>
      </p:sp>
    </p:spTree>
    <p:extLst>
      <p:ext uri="{BB962C8B-B14F-4D97-AF65-F5344CB8AC3E}">
        <p14:creationId xmlns:p14="http://schemas.microsoft.com/office/powerpoint/2010/main" val="314618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44A827A-3959-42C3-8C7A-2505BB81AF0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B25638F1-6EE7-4EDE-B1D3-6F8D48BA4313}"/>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4218D828-342C-4FF9-9EBC-A392687B14C3}"/>
              </a:ext>
            </a:extLst>
          </p:cNvPr>
          <p:cNvSpPr>
            <a:spLocks noGrp="1"/>
          </p:cNvSpPr>
          <p:nvPr>
            <p:ph type="dt" sz="half" idx="10"/>
          </p:nvPr>
        </p:nvSpPr>
        <p:spPr/>
        <p:txBody>
          <a:bodyPr/>
          <a:lstStyle/>
          <a:p>
            <a:fld id="{DB5D6D38-FBD6-428A-8555-B02B275F1C2C}" type="datetimeFigureOut">
              <a:rPr lang="tr-TR" smtClean="0"/>
              <a:t>28.02.2022</a:t>
            </a:fld>
            <a:endParaRPr lang="tr-TR"/>
          </a:p>
        </p:txBody>
      </p:sp>
      <p:sp>
        <p:nvSpPr>
          <p:cNvPr id="5" name="Alt Bilgi Yer Tutucusu 4">
            <a:extLst>
              <a:ext uri="{FF2B5EF4-FFF2-40B4-BE49-F238E27FC236}">
                <a16:creationId xmlns:a16="http://schemas.microsoft.com/office/drawing/2014/main" xmlns="" id="{78E30711-B204-4BAE-996E-DDA5472E41B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07CC09BE-7AF8-493A-B954-FF9A07884BA5}"/>
              </a:ext>
            </a:extLst>
          </p:cNvPr>
          <p:cNvSpPr>
            <a:spLocks noGrp="1"/>
          </p:cNvSpPr>
          <p:nvPr>
            <p:ph type="sldNum" sz="quarter" idx="12"/>
          </p:nvPr>
        </p:nvSpPr>
        <p:spPr/>
        <p:txBody>
          <a:bodyPr/>
          <a:lstStyle/>
          <a:p>
            <a:fld id="{5AEB78C9-9525-4AE7-9321-66AB46597C0B}" type="slidenum">
              <a:rPr lang="tr-TR" smtClean="0"/>
              <a:t>‹#›</a:t>
            </a:fld>
            <a:endParaRPr lang="tr-TR"/>
          </a:p>
        </p:txBody>
      </p:sp>
    </p:spTree>
    <p:extLst>
      <p:ext uri="{BB962C8B-B14F-4D97-AF65-F5344CB8AC3E}">
        <p14:creationId xmlns:p14="http://schemas.microsoft.com/office/powerpoint/2010/main" val="1077934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C0DE881-0B04-43E3-8383-C324F371088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F2C24C05-995A-40ED-B153-A1E6DFD2B7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xmlns="" id="{D6561F1B-22CF-4AB4-AE99-867B9EFAA31D}"/>
              </a:ext>
            </a:extLst>
          </p:cNvPr>
          <p:cNvSpPr>
            <a:spLocks noGrp="1"/>
          </p:cNvSpPr>
          <p:nvPr>
            <p:ph type="dt" sz="half" idx="10"/>
          </p:nvPr>
        </p:nvSpPr>
        <p:spPr/>
        <p:txBody>
          <a:bodyPr/>
          <a:lstStyle/>
          <a:p>
            <a:fld id="{DB5D6D38-FBD6-428A-8555-B02B275F1C2C}" type="datetimeFigureOut">
              <a:rPr lang="tr-TR" smtClean="0"/>
              <a:t>28.02.2022</a:t>
            </a:fld>
            <a:endParaRPr lang="tr-TR"/>
          </a:p>
        </p:txBody>
      </p:sp>
      <p:sp>
        <p:nvSpPr>
          <p:cNvPr id="5" name="Alt Bilgi Yer Tutucusu 4">
            <a:extLst>
              <a:ext uri="{FF2B5EF4-FFF2-40B4-BE49-F238E27FC236}">
                <a16:creationId xmlns:a16="http://schemas.microsoft.com/office/drawing/2014/main" xmlns="" id="{98E4F754-B4C5-4092-B516-8C6B1B735A5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6458A81A-7A17-4E37-84FD-9287DC75FD6D}"/>
              </a:ext>
            </a:extLst>
          </p:cNvPr>
          <p:cNvSpPr>
            <a:spLocks noGrp="1"/>
          </p:cNvSpPr>
          <p:nvPr>
            <p:ph type="sldNum" sz="quarter" idx="12"/>
          </p:nvPr>
        </p:nvSpPr>
        <p:spPr/>
        <p:txBody>
          <a:bodyPr/>
          <a:lstStyle/>
          <a:p>
            <a:fld id="{5AEB78C9-9525-4AE7-9321-66AB46597C0B}" type="slidenum">
              <a:rPr lang="tr-TR" smtClean="0"/>
              <a:t>‹#›</a:t>
            </a:fld>
            <a:endParaRPr lang="tr-TR"/>
          </a:p>
        </p:txBody>
      </p:sp>
    </p:spTree>
    <p:extLst>
      <p:ext uri="{BB962C8B-B14F-4D97-AF65-F5344CB8AC3E}">
        <p14:creationId xmlns:p14="http://schemas.microsoft.com/office/powerpoint/2010/main" val="3893197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3212DEED-0EE2-483E-B879-27C10F417BF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7DF29377-E40F-4633-9852-2C11A803974D}"/>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43137797-8573-49B3-8AD6-5DDB6D40CFF1}"/>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0EE92F3A-A836-4AD4-87BC-E14ED5D4212B}"/>
              </a:ext>
            </a:extLst>
          </p:cNvPr>
          <p:cNvSpPr>
            <a:spLocks noGrp="1"/>
          </p:cNvSpPr>
          <p:nvPr>
            <p:ph type="dt" sz="half" idx="10"/>
          </p:nvPr>
        </p:nvSpPr>
        <p:spPr/>
        <p:txBody>
          <a:bodyPr/>
          <a:lstStyle/>
          <a:p>
            <a:fld id="{DB5D6D38-FBD6-428A-8555-B02B275F1C2C}" type="datetimeFigureOut">
              <a:rPr lang="tr-TR" smtClean="0"/>
              <a:t>28.02.2022</a:t>
            </a:fld>
            <a:endParaRPr lang="tr-TR"/>
          </a:p>
        </p:txBody>
      </p:sp>
      <p:sp>
        <p:nvSpPr>
          <p:cNvPr id="6" name="Alt Bilgi Yer Tutucusu 5">
            <a:extLst>
              <a:ext uri="{FF2B5EF4-FFF2-40B4-BE49-F238E27FC236}">
                <a16:creationId xmlns:a16="http://schemas.microsoft.com/office/drawing/2014/main" xmlns="" id="{4C745827-5149-4CFC-AF3B-8B5155E6D38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4A15B98E-8125-4D57-BE53-80994F292702}"/>
              </a:ext>
            </a:extLst>
          </p:cNvPr>
          <p:cNvSpPr>
            <a:spLocks noGrp="1"/>
          </p:cNvSpPr>
          <p:nvPr>
            <p:ph type="sldNum" sz="quarter" idx="12"/>
          </p:nvPr>
        </p:nvSpPr>
        <p:spPr/>
        <p:txBody>
          <a:bodyPr/>
          <a:lstStyle/>
          <a:p>
            <a:fld id="{5AEB78C9-9525-4AE7-9321-66AB46597C0B}" type="slidenum">
              <a:rPr lang="tr-TR" smtClean="0"/>
              <a:t>‹#›</a:t>
            </a:fld>
            <a:endParaRPr lang="tr-TR"/>
          </a:p>
        </p:txBody>
      </p:sp>
    </p:spTree>
    <p:extLst>
      <p:ext uri="{BB962C8B-B14F-4D97-AF65-F5344CB8AC3E}">
        <p14:creationId xmlns:p14="http://schemas.microsoft.com/office/powerpoint/2010/main" val="3835852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D94AEB3-3E30-422C-BAFA-391CB4CEF09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751AA91D-6CD7-4D14-94A5-B22EBC88F8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xmlns="" id="{75C62CF0-BF2D-4116-9AC7-A28F5B57B8A4}"/>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7F5FC688-BCE4-40BE-8F17-98843700D7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xmlns="" id="{4BE12FA5-DBF2-46C4-9B88-8FD2A3718A27}"/>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75C61F9F-8112-4DFC-B45B-F75020D889E8}"/>
              </a:ext>
            </a:extLst>
          </p:cNvPr>
          <p:cNvSpPr>
            <a:spLocks noGrp="1"/>
          </p:cNvSpPr>
          <p:nvPr>
            <p:ph type="dt" sz="half" idx="10"/>
          </p:nvPr>
        </p:nvSpPr>
        <p:spPr/>
        <p:txBody>
          <a:bodyPr/>
          <a:lstStyle/>
          <a:p>
            <a:fld id="{DB5D6D38-FBD6-428A-8555-B02B275F1C2C}" type="datetimeFigureOut">
              <a:rPr lang="tr-TR" smtClean="0"/>
              <a:t>28.02.2022</a:t>
            </a:fld>
            <a:endParaRPr lang="tr-TR"/>
          </a:p>
        </p:txBody>
      </p:sp>
      <p:sp>
        <p:nvSpPr>
          <p:cNvPr id="8" name="Alt Bilgi Yer Tutucusu 7">
            <a:extLst>
              <a:ext uri="{FF2B5EF4-FFF2-40B4-BE49-F238E27FC236}">
                <a16:creationId xmlns:a16="http://schemas.microsoft.com/office/drawing/2014/main" xmlns="" id="{39D179D4-257E-4C92-965D-68833DF3E68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98846716-20AB-4023-AAF0-6DBBEA50DAD2}"/>
              </a:ext>
            </a:extLst>
          </p:cNvPr>
          <p:cNvSpPr>
            <a:spLocks noGrp="1"/>
          </p:cNvSpPr>
          <p:nvPr>
            <p:ph type="sldNum" sz="quarter" idx="12"/>
          </p:nvPr>
        </p:nvSpPr>
        <p:spPr/>
        <p:txBody>
          <a:bodyPr/>
          <a:lstStyle/>
          <a:p>
            <a:fld id="{5AEB78C9-9525-4AE7-9321-66AB46597C0B}" type="slidenum">
              <a:rPr lang="tr-TR" smtClean="0"/>
              <a:t>‹#›</a:t>
            </a:fld>
            <a:endParaRPr lang="tr-TR"/>
          </a:p>
        </p:txBody>
      </p:sp>
    </p:spTree>
    <p:extLst>
      <p:ext uri="{BB962C8B-B14F-4D97-AF65-F5344CB8AC3E}">
        <p14:creationId xmlns:p14="http://schemas.microsoft.com/office/powerpoint/2010/main" val="1593408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BECAA2E-2E7C-4F4D-A2E3-60D1B42FD7B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2AB407D5-5208-4120-BAF3-BC230C2FAFC1}"/>
              </a:ext>
            </a:extLst>
          </p:cNvPr>
          <p:cNvSpPr>
            <a:spLocks noGrp="1"/>
          </p:cNvSpPr>
          <p:nvPr>
            <p:ph type="dt" sz="half" idx="10"/>
          </p:nvPr>
        </p:nvSpPr>
        <p:spPr/>
        <p:txBody>
          <a:bodyPr/>
          <a:lstStyle/>
          <a:p>
            <a:fld id="{DB5D6D38-FBD6-428A-8555-B02B275F1C2C}" type="datetimeFigureOut">
              <a:rPr lang="tr-TR" smtClean="0"/>
              <a:t>28.02.2022</a:t>
            </a:fld>
            <a:endParaRPr lang="tr-TR"/>
          </a:p>
        </p:txBody>
      </p:sp>
      <p:sp>
        <p:nvSpPr>
          <p:cNvPr id="4" name="Alt Bilgi Yer Tutucusu 3">
            <a:extLst>
              <a:ext uri="{FF2B5EF4-FFF2-40B4-BE49-F238E27FC236}">
                <a16:creationId xmlns:a16="http://schemas.microsoft.com/office/drawing/2014/main" xmlns="" id="{A5632DEA-2A9E-47F4-93DE-C9FD5DDB1552}"/>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DFE5E211-EEFC-4E8B-B483-64CBCF495EFD}"/>
              </a:ext>
            </a:extLst>
          </p:cNvPr>
          <p:cNvSpPr>
            <a:spLocks noGrp="1"/>
          </p:cNvSpPr>
          <p:nvPr>
            <p:ph type="sldNum" sz="quarter" idx="12"/>
          </p:nvPr>
        </p:nvSpPr>
        <p:spPr/>
        <p:txBody>
          <a:bodyPr/>
          <a:lstStyle/>
          <a:p>
            <a:fld id="{5AEB78C9-9525-4AE7-9321-66AB46597C0B}" type="slidenum">
              <a:rPr lang="tr-TR" smtClean="0"/>
              <a:t>‹#›</a:t>
            </a:fld>
            <a:endParaRPr lang="tr-TR"/>
          </a:p>
        </p:txBody>
      </p:sp>
    </p:spTree>
    <p:extLst>
      <p:ext uri="{BB962C8B-B14F-4D97-AF65-F5344CB8AC3E}">
        <p14:creationId xmlns:p14="http://schemas.microsoft.com/office/powerpoint/2010/main" val="313098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23662651-5973-4A65-9D25-312A69D8B810}"/>
              </a:ext>
            </a:extLst>
          </p:cNvPr>
          <p:cNvSpPr>
            <a:spLocks noGrp="1"/>
          </p:cNvSpPr>
          <p:nvPr>
            <p:ph type="dt" sz="half" idx="10"/>
          </p:nvPr>
        </p:nvSpPr>
        <p:spPr/>
        <p:txBody>
          <a:bodyPr/>
          <a:lstStyle/>
          <a:p>
            <a:fld id="{DB5D6D38-FBD6-428A-8555-B02B275F1C2C}" type="datetimeFigureOut">
              <a:rPr lang="tr-TR" smtClean="0"/>
              <a:t>28.02.2022</a:t>
            </a:fld>
            <a:endParaRPr lang="tr-TR"/>
          </a:p>
        </p:txBody>
      </p:sp>
      <p:sp>
        <p:nvSpPr>
          <p:cNvPr id="3" name="Alt Bilgi Yer Tutucusu 2">
            <a:extLst>
              <a:ext uri="{FF2B5EF4-FFF2-40B4-BE49-F238E27FC236}">
                <a16:creationId xmlns:a16="http://schemas.microsoft.com/office/drawing/2014/main" xmlns="" id="{F21FCFA9-88B8-4DF1-99C1-70889A34FB6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087AEF7D-BC08-46FE-9A33-46B1A3646C79}"/>
              </a:ext>
            </a:extLst>
          </p:cNvPr>
          <p:cNvSpPr>
            <a:spLocks noGrp="1"/>
          </p:cNvSpPr>
          <p:nvPr>
            <p:ph type="sldNum" sz="quarter" idx="12"/>
          </p:nvPr>
        </p:nvSpPr>
        <p:spPr/>
        <p:txBody>
          <a:bodyPr/>
          <a:lstStyle/>
          <a:p>
            <a:fld id="{5AEB78C9-9525-4AE7-9321-66AB46597C0B}" type="slidenum">
              <a:rPr lang="tr-TR" smtClean="0"/>
              <a:t>‹#›</a:t>
            </a:fld>
            <a:endParaRPr lang="tr-TR"/>
          </a:p>
        </p:txBody>
      </p:sp>
    </p:spTree>
    <p:extLst>
      <p:ext uri="{BB962C8B-B14F-4D97-AF65-F5344CB8AC3E}">
        <p14:creationId xmlns:p14="http://schemas.microsoft.com/office/powerpoint/2010/main" val="4070726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C8ECDA8-DE35-4BE6-9E85-32E95C9C898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C4EC7F90-6516-416F-B07A-696766C118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E73545A8-B131-46D9-B674-3BB6EE9C59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xmlns="" id="{DBBFAB44-9999-4474-A10B-0F28CA5901E7}"/>
              </a:ext>
            </a:extLst>
          </p:cNvPr>
          <p:cNvSpPr>
            <a:spLocks noGrp="1"/>
          </p:cNvSpPr>
          <p:nvPr>
            <p:ph type="dt" sz="half" idx="10"/>
          </p:nvPr>
        </p:nvSpPr>
        <p:spPr/>
        <p:txBody>
          <a:bodyPr/>
          <a:lstStyle/>
          <a:p>
            <a:fld id="{DB5D6D38-FBD6-428A-8555-B02B275F1C2C}" type="datetimeFigureOut">
              <a:rPr lang="tr-TR" smtClean="0"/>
              <a:t>28.02.2022</a:t>
            </a:fld>
            <a:endParaRPr lang="tr-TR"/>
          </a:p>
        </p:txBody>
      </p:sp>
      <p:sp>
        <p:nvSpPr>
          <p:cNvPr id="6" name="Alt Bilgi Yer Tutucusu 5">
            <a:extLst>
              <a:ext uri="{FF2B5EF4-FFF2-40B4-BE49-F238E27FC236}">
                <a16:creationId xmlns:a16="http://schemas.microsoft.com/office/drawing/2014/main" xmlns="" id="{E366C2E8-8837-4970-8D91-7696B0E22B7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A3121BD0-3140-4339-BBB4-DAE707B05C62}"/>
              </a:ext>
            </a:extLst>
          </p:cNvPr>
          <p:cNvSpPr>
            <a:spLocks noGrp="1"/>
          </p:cNvSpPr>
          <p:nvPr>
            <p:ph type="sldNum" sz="quarter" idx="12"/>
          </p:nvPr>
        </p:nvSpPr>
        <p:spPr/>
        <p:txBody>
          <a:bodyPr/>
          <a:lstStyle/>
          <a:p>
            <a:fld id="{5AEB78C9-9525-4AE7-9321-66AB46597C0B}" type="slidenum">
              <a:rPr lang="tr-TR" smtClean="0"/>
              <a:t>‹#›</a:t>
            </a:fld>
            <a:endParaRPr lang="tr-TR"/>
          </a:p>
        </p:txBody>
      </p:sp>
    </p:spTree>
    <p:extLst>
      <p:ext uri="{BB962C8B-B14F-4D97-AF65-F5344CB8AC3E}">
        <p14:creationId xmlns:p14="http://schemas.microsoft.com/office/powerpoint/2010/main" val="3596723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03BEA4E-8DDD-4B25-9356-661B2671A99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65FF0799-A481-422C-A255-EF107A22D8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917B1644-CE99-4DBB-B41F-DFF40647F9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xmlns="" id="{DF066B1A-A4B9-45CD-B98A-8424D96444A2}"/>
              </a:ext>
            </a:extLst>
          </p:cNvPr>
          <p:cNvSpPr>
            <a:spLocks noGrp="1"/>
          </p:cNvSpPr>
          <p:nvPr>
            <p:ph type="dt" sz="half" idx="10"/>
          </p:nvPr>
        </p:nvSpPr>
        <p:spPr/>
        <p:txBody>
          <a:bodyPr/>
          <a:lstStyle/>
          <a:p>
            <a:fld id="{DB5D6D38-FBD6-428A-8555-B02B275F1C2C}" type="datetimeFigureOut">
              <a:rPr lang="tr-TR" smtClean="0"/>
              <a:t>28.02.2022</a:t>
            </a:fld>
            <a:endParaRPr lang="tr-TR"/>
          </a:p>
        </p:txBody>
      </p:sp>
      <p:sp>
        <p:nvSpPr>
          <p:cNvPr id="6" name="Alt Bilgi Yer Tutucusu 5">
            <a:extLst>
              <a:ext uri="{FF2B5EF4-FFF2-40B4-BE49-F238E27FC236}">
                <a16:creationId xmlns:a16="http://schemas.microsoft.com/office/drawing/2014/main" xmlns="" id="{28EFF629-9367-41B5-8575-E9F1CBC9294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AF240B3C-D1FD-4DE6-8728-0DA741545483}"/>
              </a:ext>
            </a:extLst>
          </p:cNvPr>
          <p:cNvSpPr>
            <a:spLocks noGrp="1"/>
          </p:cNvSpPr>
          <p:nvPr>
            <p:ph type="sldNum" sz="quarter" idx="12"/>
          </p:nvPr>
        </p:nvSpPr>
        <p:spPr/>
        <p:txBody>
          <a:bodyPr/>
          <a:lstStyle/>
          <a:p>
            <a:fld id="{5AEB78C9-9525-4AE7-9321-66AB46597C0B}" type="slidenum">
              <a:rPr lang="tr-TR" smtClean="0"/>
              <a:t>‹#›</a:t>
            </a:fld>
            <a:endParaRPr lang="tr-TR"/>
          </a:p>
        </p:txBody>
      </p:sp>
    </p:spTree>
    <p:extLst>
      <p:ext uri="{BB962C8B-B14F-4D97-AF65-F5344CB8AC3E}">
        <p14:creationId xmlns:p14="http://schemas.microsoft.com/office/powerpoint/2010/main" val="3229606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B907176F-2DD7-4ED0-81BA-17C5856A4F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063EE256-161B-410C-8871-AC12EA773A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3F218722-6762-4E99-8343-BF9433E37C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5D6D38-FBD6-428A-8555-B02B275F1C2C}" type="datetimeFigureOut">
              <a:rPr lang="tr-TR" smtClean="0"/>
              <a:t>28.02.2022</a:t>
            </a:fld>
            <a:endParaRPr lang="tr-TR"/>
          </a:p>
        </p:txBody>
      </p:sp>
      <p:sp>
        <p:nvSpPr>
          <p:cNvPr id="5" name="Alt Bilgi Yer Tutucusu 4">
            <a:extLst>
              <a:ext uri="{FF2B5EF4-FFF2-40B4-BE49-F238E27FC236}">
                <a16:creationId xmlns:a16="http://schemas.microsoft.com/office/drawing/2014/main" xmlns="" id="{9B0A0016-D4D3-407B-9E89-A81C8375BB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AD1173E5-AC90-4D36-A050-77EF1E200F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EB78C9-9525-4AE7-9321-66AB46597C0B}" type="slidenum">
              <a:rPr lang="tr-TR" smtClean="0"/>
              <a:t>‹#›</a:t>
            </a:fld>
            <a:endParaRPr lang="tr-TR"/>
          </a:p>
        </p:txBody>
      </p:sp>
    </p:spTree>
    <p:extLst>
      <p:ext uri="{BB962C8B-B14F-4D97-AF65-F5344CB8AC3E}">
        <p14:creationId xmlns:p14="http://schemas.microsoft.com/office/powerpoint/2010/main" val="1112250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up 22">
            <a:extLst>
              <a:ext uri="{FF2B5EF4-FFF2-40B4-BE49-F238E27FC236}">
                <a16:creationId xmlns:a16="http://schemas.microsoft.com/office/drawing/2014/main" xmlns="" id="{51257B8F-C478-4DE7-B138-BBD3D677460D}"/>
              </a:ext>
            </a:extLst>
          </p:cNvPr>
          <p:cNvGrpSpPr/>
          <p:nvPr/>
        </p:nvGrpSpPr>
        <p:grpSpPr>
          <a:xfrm>
            <a:off x="2280093" y="300736"/>
            <a:ext cx="7678750" cy="6215611"/>
            <a:chOff x="3205480" y="618761"/>
            <a:chExt cx="6115051" cy="5723850"/>
          </a:xfrm>
        </p:grpSpPr>
        <p:graphicFrame>
          <p:nvGraphicFramePr>
            <p:cNvPr id="4" name="Diyagram 3">
              <a:extLst>
                <a:ext uri="{FF2B5EF4-FFF2-40B4-BE49-F238E27FC236}">
                  <a16:creationId xmlns:a16="http://schemas.microsoft.com/office/drawing/2014/main" xmlns="" id="{582F9D5F-3ACC-4F37-B1EA-49AA83DBCD27}"/>
                </a:ext>
              </a:extLst>
            </p:cNvPr>
            <p:cNvGraphicFramePr/>
            <p:nvPr>
              <p:extLst>
                <p:ext uri="{D42A27DB-BD31-4B8C-83A1-F6EECF244321}">
                  <p14:modId xmlns:p14="http://schemas.microsoft.com/office/powerpoint/2010/main" val="2984123789"/>
                </p:ext>
              </p:extLst>
            </p:nvPr>
          </p:nvGraphicFramePr>
          <p:xfrm>
            <a:off x="3205480" y="618761"/>
            <a:ext cx="4780280" cy="5723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Ok: Sağ 11">
              <a:extLst>
                <a:ext uri="{FF2B5EF4-FFF2-40B4-BE49-F238E27FC236}">
                  <a16:creationId xmlns:a16="http://schemas.microsoft.com/office/drawing/2014/main" xmlns="" id="{D71A42CF-E51B-44D1-9C7B-8B77E5697D3F}"/>
                </a:ext>
              </a:extLst>
            </p:cNvPr>
            <p:cNvSpPr/>
            <p:nvPr/>
          </p:nvSpPr>
          <p:spPr>
            <a:xfrm rot="16200000">
              <a:off x="6914075" y="2981466"/>
              <a:ext cx="4616610" cy="1963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Ok: Sağ 12">
              <a:extLst>
                <a:ext uri="{FF2B5EF4-FFF2-40B4-BE49-F238E27FC236}">
                  <a16:creationId xmlns:a16="http://schemas.microsoft.com/office/drawing/2014/main" xmlns="" id="{B297FC28-D099-4E64-8563-FEC90B96E863}"/>
                </a:ext>
              </a:extLst>
            </p:cNvPr>
            <p:cNvSpPr/>
            <p:nvPr/>
          </p:nvSpPr>
          <p:spPr>
            <a:xfrm rot="10800000">
              <a:off x="8039100" y="668605"/>
              <a:ext cx="977900" cy="2054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Dikdörtgen: Yuvarlatılmış Köşeler 13">
              <a:extLst>
                <a:ext uri="{FF2B5EF4-FFF2-40B4-BE49-F238E27FC236}">
                  <a16:creationId xmlns:a16="http://schemas.microsoft.com/office/drawing/2014/main" xmlns="" id="{BC105C04-5EA6-4F31-8172-586E96C6E824}"/>
                </a:ext>
              </a:extLst>
            </p:cNvPr>
            <p:cNvSpPr/>
            <p:nvPr/>
          </p:nvSpPr>
          <p:spPr>
            <a:xfrm>
              <a:off x="8252029" y="2354435"/>
              <a:ext cx="631249" cy="35052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a:ln>
                    <a:solidFill>
                      <a:schemeClr val="tx1"/>
                    </a:solidFill>
                  </a:ln>
                  <a:solidFill>
                    <a:schemeClr val="tx1"/>
                  </a:solidFill>
                </a:rPr>
                <a:t>REJECT</a:t>
              </a:r>
              <a:endParaRPr lang="tr-TR" sz="1400" dirty="0">
                <a:ln>
                  <a:solidFill>
                    <a:schemeClr val="tx1"/>
                  </a:solidFill>
                </a:ln>
                <a:solidFill>
                  <a:schemeClr val="tx1"/>
                </a:solidFill>
              </a:endParaRPr>
            </a:p>
          </p:txBody>
        </p:sp>
        <p:sp>
          <p:nvSpPr>
            <p:cNvPr id="15" name="Ok: Sağ 14">
              <a:extLst>
                <a:ext uri="{FF2B5EF4-FFF2-40B4-BE49-F238E27FC236}">
                  <a16:creationId xmlns:a16="http://schemas.microsoft.com/office/drawing/2014/main" xmlns="" id="{78D21B07-B188-4145-A573-10AC1940B9E6}"/>
                </a:ext>
              </a:extLst>
            </p:cNvPr>
            <p:cNvSpPr/>
            <p:nvPr/>
          </p:nvSpPr>
          <p:spPr>
            <a:xfrm>
              <a:off x="8015637" y="2426987"/>
              <a:ext cx="251460" cy="2054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Ok: Sağ 17">
              <a:extLst>
                <a:ext uri="{FF2B5EF4-FFF2-40B4-BE49-F238E27FC236}">
                  <a16:creationId xmlns:a16="http://schemas.microsoft.com/office/drawing/2014/main" xmlns="" id="{A6AB4295-3A6F-4BF3-B575-B633A719AC8E}"/>
                </a:ext>
              </a:extLst>
            </p:cNvPr>
            <p:cNvSpPr/>
            <p:nvPr/>
          </p:nvSpPr>
          <p:spPr>
            <a:xfrm>
              <a:off x="8868210" y="2426987"/>
              <a:ext cx="251460" cy="2054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Dikdörtgen: Yuvarlatılmış Köşeler 19">
              <a:extLst>
                <a:ext uri="{FF2B5EF4-FFF2-40B4-BE49-F238E27FC236}">
                  <a16:creationId xmlns:a16="http://schemas.microsoft.com/office/drawing/2014/main" xmlns="" id="{1EC9174F-8355-4851-A989-61BB64987984}"/>
                </a:ext>
              </a:extLst>
            </p:cNvPr>
            <p:cNvSpPr/>
            <p:nvPr/>
          </p:nvSpPr>
          <p:spPr>
            <a:xfrm>
              <a:off x="8260652" y="5212661"/>
              <a:ext cx="638933" cy="35052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a:ln>
                    <a:solidFill>
                      <a:schemeClr val="tx1"/>
                    </a:solidFill>
                  </a:ln>
                  <a:solidFill>
                    <a:schemeClr val="tx1"/>
                  </a:solidFill>
                </a:rPr>
                <a:t>REJECT</a:t>
              </a:r>
              <a:endParaRPr lang="tr-TR" sz="1400" dirty="0">
                <a:ln>
                  <a:solidFill>
                    <a:schemeClr val="tx1"/>
                  </a:solidFill>
                </a:ln>
                <a:solidFill>
                  <a:schemeClr val="tx1"/>
                </a:solidFill>
              </a:endParaRPr>
            </a:p>
          </p:txBody>
        </p:sp>
        <p:sp>
          <p:nvSpPr>
            <p:cNvPr id="21" name="Ok: Sağ 20">
              <a:extLst>
                <a:ext uri="{FF2B5EF4-FFF2-40B4-BE49-F238E27FC236}">
                  <a16:creationId xmlns:a16="http://schemas.microsoft.com/office/drawing/2014/main" xmlns="" id="{A6CCCE6F-9C31-4B23-BD5A-A7E7E150EB82}"/>
                </a:ext>
              </a:extLst>
            </p:cNvPr>
            <p:cNvSpPr/>
            <p:nvPr/>
          </p:nvSpPr>
          <p:spPr>
            <a:xfrm>
              <a:off x="8011160" y="5285215"/>
              <a:ext cx="251460" cy="2054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Ok: Sağ 21">
              <a:extLst>
                <a:ext uri="{FF2B5EF4-FFF2-40B4-BE49-F238E27FC236}">
                  <a16:creationId xmlns:a16="http://schemas.microsoft.com/office/drawing/2014/main" xmlns="" id="{3311230B-6917-41BF-81F1-D0D43153B301}"/>
                </a:ext>
              </a:extLst>
            </p:cNvPr>
            <p:cNvSpPr/>
            <p:nvPr/>
          </p:nvSpPr>
          <p:spPr>
            <a:xfrm>
              <a:off x="8856980" y="5292036"/>
              <a:ext cx="251460" cy="2054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spTree>
    <p:extLst>
      <p:ext uri="{BB962C8B-B14F-4D97-AF65-F5344CB8AC3E}">
        <p14:creationId xmlns:p14="http://schemas.microsoft.com/office/powerpoint/2010/main" val="292324056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273</Words>
  <Application>Microsoft Office PowerPoint</Application>
  <PresentationFormat>Geniş ekran</PresentationFormat>
  <Paragraphs>22</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Arial</vt:lpstr>
      <vt:lpstr>Calibri</vt:lpstr>
      <vt:lpstr>Calibri Light</vt:lpstr>
      <vt:lpstr>Office Teması</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EFE</dc:creator>
  <cp:lastModifiedBy>HP</cp:lastModifiedBy>
  <cp:revision>14</cp:revision>
  <dcterms:created xsi:type="dcterms:W3CDTF">2022-02-14T09:03:51Z</dcterms:created>
  <dcterms:modified xsi:type="dcterms:W3CDTF">2022-02-28T07:31:39Z</dcterms:modified>
</cp:coreProperties>
</file>