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"/>
  </p:notesMasterIdLst>
  <p:sldIdLst>
    <p:sldId id="373" r:id="rId2"/>
    <p:sldId id="416" r:id="rId3"/>
    <p:sldId id="41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uman kaya" initials="nk" lastIdx="1" clrIdx="0">
    <p:extLst>
      <p:ext uri="{19B8F6BF-5375-455C-9EA6-DF929625EA0E}">
        <p15:presenceInfo xmlns:p15="http://schemas.microsoft.com/office/powerpoint/2012/main" userId="9f2db15064962b4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F78"/>
    <a:srgbClr val="2655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BFDC9-47B8-4C29-9D0D-ADAF0F207969}" type="datetimeFigureOut">
              <a:rPr lang="tr-TR" smtClean="0"/>
              <a:t>18.06.2025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F0F9D-FA98-4167-9DAB-0FF3670263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818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8DBE-BD7B-4FE7-8F66-1EB189BEEFC4}" type="datetime1">
              <a:rPr lang="tr-TR" smtClean="0"/>
              <a:t>18.06.2025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410-79A7-47D3-8DB6-E228F2C41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46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9B5D0-026F-431C-B336-7942F090FE91}" type="datetime1">
              <a:rPr lang="tr-TR" smtClean="0"/>
              <a:t>18.06.2025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410-79A7-47D3-8DB6-E228F2C41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160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C5D-2EC2-4502-A136-AF6630A39108}" type="datetime1">
              <a:rPr lang="tr-TR" smtClean="0"/>
              <a:t>18.06.2025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410-79A7-47D3-8DB6-E228F2C41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15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B364-92E6-48FC-B901-D7E55B96CC6B}" type="datetime1">
              <a:rPr lang="tr-TR" smtClean="0"/>
              <a:t>18.06.2025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410-79A7-47D3-8DB6-E228F2C41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33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FF8C-4373-4AFE-93F5-15C3BA6BE1EB}" type="datetime1">
              <a:rPr lang="tr-TR" smtClean="0"/>
              <a:t>18.06.2025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410-79A7-47D3-8DB6-E228F2C41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051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258C-E20B-4BCC-851D-83BF38B312AE}" type="datetime1">
              <a:rPr lang="tr-TR" smtClean="0"/>
              <a:t>18.06.2025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410-79A7-47D3-8DB6-E228F2C41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71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4EB6-2FBA-4F1D-A448-8138EE1E605F}" type="datetime1">
              <a:rPr lang="tr-TR" smtClean="0"/>
              <a:t>18.06.2025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410-79A7-47D3-8DB6-E228F2C41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60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63D50-4494-4E1D-A0FE-3B9E3177BBAD}" type="datetime1">
              <a:rPr lang="tr-TR" smtClean="0"/>
              <a:t>18.06.2025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410-79A7-47D3-8DB6-E228F2C41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42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DEC6-26A1-4EEA-B005-3CEE90B12EEE}" type="datetime1">
              <a:rPr lang="tr-TR" smtClean="0"/>
              <a:t>18.06.2025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410-79A7-47D3-8DB6-E228F2C41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55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F040-FC45-428B-B837-67807F9E7AEF}" type="datetime1">
              <a:rPr lang="tr-TR" smtClean="0"/>
              <a:t>18.06.2025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410-79A7-47D3-8DB6-E228F2C41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31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E63C-39B9-489E-9DBA-2B6E30FE22F2}" type="datetime1">
              <a:rPr lang="tr-TR" smtClean="0"/>
              <a:t>18.06.2025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410-79A7-47D3-8DB6-E228F2C41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000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E20CD-BA08-4DD6-9155-1B6AB46AE3C8}" type="datetime1">
              <a:rPr lang="tr-TR" smtClean="0"/>
              <a:t>18.06.2025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94410-79A7-47D3-8DB6-E228F2C41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16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062944" y="4964668"/>
            <a:ext cx="783998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tr-TR" sz="2000" dirty="0">
              <a:solidFill>
                <a:srgbClr val="11457C"/>
              </a:solidFill>
              <a:latin typeface="Baskerville Old Face" panose="02020602080505020303" pitchFamily="18" charset="0"/>
              <a:ea typeface="Batang" panose="02030600000101010101" pitchFamily="18" charset="-127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dirty="0">
                <a:solidFill>
                  <a:srgbClr val="11457C"/>
                </a:solidFill>
                <a:latin typeface="Baskerville Old Face" panose="02020602080505020303" pitchFamily="18" charset="0"/>
                <a:ea typeface="Batang" panose="02030600000101010101" pitchFamily="18" charset="-127"/>
                <a:cs typeface="Arial" pitchFamily="34" charset="0"/>
              </a:rPr>
              <a:t>İsim SOYİSİM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000" dirty="0">
              <a:solidFill>
                <a:srgbClr val="11457C"/>
              </a:solidFill>
              <a:latin typeface="Baskerville Old Face" panose="02020602080505020303" pitchFamily="18" charset="0"/>
              <a:ea typeface="Batang" panose="02030600000101010101" pitchFamily="18" charset="-127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dirty="0">
                <a:solidFill>
                  <a:srgbClr val="11457C"/>
                </a:solidFill>
                <a:latin typeface="Baskerville Old Face" panose="02020602080505020303" pitchFamily="18" charset="0"/>
                <a:ea typeface="Batang" panose="02030600000101010101" pitchFamily="18" charset="-127"/>
                <a:cs typeface="Arial" pitchFamily="34" charset="0"/>
              </a:rPr>
              <a:t>MF Makine Mühendisli</a:t>
            </a:r>
            <a:r>
              <a:rPr lang="tr-TR" dirty="0">
                <a:solidFill>
                  <a:srgbClr val="11457C"/>
                </a:solidFill>
                <a:latin typeface="Baskerville Old Face" panose="02020602080505020303" pitchFamily="18" charset="0"/>
                <a:ea typeface="Batang" panose="02030600000101010101" pitchFamily="18" charset="-127"/>
                <a:cs typeface="Arial" pitchFamily="34" charset="0"/>
              </a:rPr>
              <a:t>ğ</a:t>
            </a:r>
            <a:r>
              <a:rPr lang="tr-TR" sz="2000" dirty="0">
                <a:solidFill>
                  <a:srgbClr val="11457C"/>
                </a:solidFill>
                <a:latin typeface="Baskerville Old Face" panose="02020602080505020303" pitchFamily="18" charset="0"/>
                <a:ea typeface="Batang" panose="02030600000101010101" pitchFamily="18" charset="-127"/>
                <a:cs typeface="Arial" pitchFamily="34" charset="0"/>
              </a:rPr>
              <a:t>i Bölümü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dirty="0">
                <a:solidFill>
                  <a:srgbClr val="11457C"/>
                </a:solidFill>
                <a:latin typeface="Baskerville Old Face" panose="02020602080505020303" pitchFamily="18" charset="0"/>
                <a:ea typeface="Batang" panose="02030600000101010101" pitchFamily="18" charset="-127"/>
                <a:cs typeface="Arial" pitchFamily="34" charset="0"/>
              </a:rPr>
              <a:t>mailadresi@erbakan.edu.tr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>
              <a:latin typeface="BankGothic Md BT" panose="020B0807020203060204" pitchFamily="34" charset="0"/>
              <a:cs typeface="Arial" pitchFamily="34" charset="0"/>
            </a:endParaRPr>
          </a:p>
        </p:txBody>
      </p:sp>
      <p:graphicFrame>
        <p:nvGraphicFramePr>
          <p:cNvPr id="12" name="3 Tablo"/>
          <p:cNvGraphicFramePr>
            <a:graphicFrameLocks noGrp="1"/>
          </p:cNvGraphicFramePr>
          <p:nvPr/>
        </p:nvGraphicFramePr>
        <p:xfrm>
          <a:off x="2015294" y="2910100"/>
          <a:ext cx="5397500" cy="241427"/>
        </p:xfrm>
        <a:graphic>
          <a:graphicData uri="http://schemas.openxmlformats.org/drawingml/2006/table">
            <a:tbl>
              <a:tblPr/>
              <a:tblGrid>
                <a:gridCol w="126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7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7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1184957" y="2028142"/>
            <a:ext cx="695171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tr-TR" sz="2800" b="1" dirty="0">
              <a:solidFill>
                <a:srgbClr val="11457C"/>
              </a:solidFill>
              <a:latin typeface="Arial Narrow" panose="020B0606020202030204" pitchFamily="34" charset="0"/>
              <a:ea typeface="Times New Roman"/>
              <a:cs typeface="Times New Roman"/>
            </a:endParaRPr>
          </a:p>
          <a:p>
            <a:pPr algn="ctr">
              <a:defRPr/>
            </a:pPr>
            <a:r>
              <a:rPr lang="tr-TR" sz="2400" b="1" dirty="0">
                <a:solidFill>
                  <a:srgbClr val="11457C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NEU MAKİNE MÜHENDİSLİĞİ SUNUM ŞABLONU</a:t>
            </a:r>
          </a:p>
          <a:p>
            <a:pPr algn="ctr">
              <a:defRPr/>
            </a:pPr>
            <a:endParaRPr lang="tr-TR" sz="2400" b="1" dirty="0">
              <a:solidFill>
                <a:srgbClr val="11457C"/>
              </a:solidFill>
              <a:latin typeface="Arial Narrow" panose="020B0606020202030204" pitchFamily="34" charset="0"/>
              <a:ea typeface="Times New Roman"/>
              <a:cs typeface="Times New Roman"/>
            </a:endParaRPr>
          </a:p>
          <a:p>
            <a:pPr algn="ctr">
              <a:defRPr/>
            </a:pPr>
            <a:r>
              <a:rPr lang="tr-TR" sz="2400" b="1" dirty="0">
                <a:solidFill>
                  <a:srgbClr val="11457C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BİLGİ 1(Konu/Ders Kodu/İsim/Danışman vb.)</a:t>
            </a:r>
          </a:p>
          <a:p>
            <a:pPr algn="ctr">
              <a:defRPr/>
            </a:pPr>
            <a:r>
              <a:rPr lang="tr-TR" sz="2400" b="1" dirty="0">
                <a:solidFill>
                  <a:srgbClr val="11457C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BİLGİ 2(Konu/Ders Kodu/İsim/Danışman vb.)</a:t>
            </a:r>
          </a:p>
          <a:p>
            <a:pPr algn="ctr">
              <a:defRPr/>
            </a:pPr>
            <a:endParaRPr lang="tr-TR" sz="2400" b="1" dirty="0">
              <a:solidFill>
                <a:srgbClr val="11457C"/>
              </a:solidFill>
              <a:latin typeface="Arial Narrow" panose="020B0606020202030204" pitchFamily="34" charset="0"/>
              <a:ea typeface="Times New Roman"/>
              <a:cs typeface="Times New Roman"/>
            </a:endParaRPr>
          </a:p>
        </p:txBody>
      </p:sp>
      <p:pic>
        <p:nvPicPr>
          <p:cNvPr id="1026" name="Picture 2" descr="neü logo ile ilgili görsel sonucu">
            <a:extLst>
              <a:ext uri="{FF2B5EF4-FFF2-40B4-BE49-F238E27FC236}">
                <a16:creationId xmlns:a16="http://schemas.microsoft.com/office/drawing/2014/main" id="{00B621C9-2E4B-498C-9F5B-F6B5A896A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56" y="368024"/>
            <a:ext cx="1425177" cy="142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Resim 3" descr="metin, yazı tipi, logo, daire içeren bir resim&#10;&#10;Yapay zeka tarafından oluşturulmuş içerik yanlış olabilir.">
            <a:extLst>
              <a:ext uri="{FF2B5EF4-FFF2-40B4-BE49-F238E27FC236}">
                <a16:creationId xmlns:a16="http://schemas.microsoft.com/office/drawing/2014/main" id="{66F0A599-9694-4957-9A33-87A22C1A73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644" y="368024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36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0A6F2D-DC44-49BB-A5B5-E4580A5A3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654" y="365126"/>
            <a:ext cx="6667696" cy="1325563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rgbClr val="265588"/>
                </a:solidFill>
              </a:rPr>
              <a:t>Başlık</a:t>
            </a: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FF47A9-B682-4329-ACF9-49059A957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683" y="2019443"/>
            <a:ext cx="8202793" cy="434741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2000" dirty="0">
                <a:solidFill>
                  <a:srgbClr val="0A3F78"/>
                </a:solidFill>
              </a:rPr>
              <a:t>Yazı</a:t>
            </a:r>
          </a:p>
          <a:p>
            <a:pPr>
              <a:lnSpc>
                <a:spcPct val="110000"/>
              </a:lnSpc>
            </a:pPr>
            <a:r>
              <a:rPr lang="tr-TR" sz="2000" dirty="0">
                <a:solidFill>
                  <a:srgbClr val="0A3F78"/>
                </a:solidFill>
              </a:rPr>
              <a:t>Yazı</a:t>
            </a:r>
          </a:p>
        </p:txBody>
      </p:sp>
      <p:pic>
        <p:nvPicPr>
          <p:cNvPr id="5" name="Picture 2" descr="neü logo ile ilgili görsel sonucu">
            <a:extLst>
              <a:ext uri="{FF2B5EF4-FFF2-40B4-BE49-F238E27FC236}">
                <a16:creationId xmlns:a16="http://schemas.microsoft.com/office/drawing/2014/main" id="{71BA13D0-BE88-461E-83FA-BCC70446C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56" y="368024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 descr="metin, yazı tipi, logo, daire içeren bir resim&#10;&#10;Yapay zeka tarafından oluşturulmuş içerik yanlış olabilir.">
            <a:extLst>
              <a:ext uri="{FF2B5EF4-FFF2-40B4-BE49-F238E27FC236}">
                <a16:creationId xmlns:a16="http://schemas.microsoft.com/office/drawing/2014/main" id="{B5B1BFFD-DB4F-17D4-A936-ECE32B5324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644" y="365126"/>
            <a:ext cx="1080000" cy="1080000"/>
          </a:xfrm>
          <a:prstGeom prst="rect">
            <a:avLst/>
          </a:prstGeom>
        </p:spPr>
      </p:pic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260AA8C-0E02-C1E3-4745-6197012D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410-79A7-47D3-8DB6-E228F2C41036}" type="slidenum">
              <a:rPr lang="tr-TR" smtClean="0"/>
              <a:t>2</a:t>
            </a:fld>
            <a:endParaRPr lang="tr-TR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B8F328A0-DDF7-E589-C0BF-0CB458ED6DE4}"/>
              </a:ext>
            </a:extLst>
          </p:cNvPr>
          <p:cNvSpPr/>
          <p:nvPr/>
        </p:nvSpPr>
        <p:spPr>
          <a:xfrm>
            <a:off x="368112" y="6469371"/>
            <a:ext cx="20521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200" dirty="0">
                <a:solidFill>
                  <a:srgbClr val="11457C"/>
                </a:solidFill>
                <a:latin typeface="Baskerville Old Face" panose="02020602080505020303" pitchFamily="18" charset="0"/>
                <a:ea typeface="Batang" panose="02030600000101010101" pitchFamily="18" charset="-127"/>
                <a:cs typeface="Arial" pitchFamily="34" charset="0"/>
              </a:rPr>
              <a:t>İsim </a:t>
            </a:r>
            <a:r>
              <a:rPr lang="tr-TR" sz="1200" dirty="0" err="1">
                <a:solidFill>
                  <a:srgbClr val="11457C"/>
                </a:solidFill>
                <a:latin typeface="Baskerville Old Face" panose="02020602080505020303" pitchFamily="18" charset="0"/>
                <a:ea typeface="Batang" panose="02030600000101010101" pitchFamily="18" charset="-127"/>
                <a:cs typeface="Arial" pitchFamily="34" charset="0"/>
              </a:rPr>
              <a:t>Soyisim</a:t>
            </a:r>
            <a:r>
              <a:rPr lang="tr-TR" sz="1200" dirty="0">
                <a:solidFill>
                  <a:srgbClr val="11457C"/>
                </a:solidFill>
                <a:latin typeface="Baskerville Old Face" panose="02020602080505020303" pitchFamily="18" charset="0"/>
                <a:ea typeface="Batang" panose="02030600000101010101" pitchFamily="18" charset="-127"/>
                <a:cs typeface="Arial" pitchFamily="34" charset="0"/>
              </a:rPr>
              <a:t> – Konu, Ders vb.</a:t>
            </a:r>
          </a:p>
        </p:txBody>
      </p:sp>
    </p:spTree>
    <p:extLst>
      <p:ext uri="{BB962C8B-B14F-4D97-AF65-F5344CB8AC3E}">
        <p14:creationId xmlns:p14="http://schemas.microsoft.com/office/powerpoint/2010/main" val="3539226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5E43BE-91D0-B20F-5A2C-9113AC06FA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C5EAA4-15BA-EA65-D9E3-E2AA0E5E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654" y="365126"/>
            <a:ext cx="6667696" cy="1325563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rgbClr val="265588"/>
                </a:solidFill>
              </a:rPr>
              <a:t>Başlık</a:t>
            </a: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DBFE99-BA22-8791-F4A4-5094BB61D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683" y="2019443"/>
            <a:ext cx="8202793" cy="434741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2000" dirty="0">
                <a:solidFill>
                  <a:srgbClr val="0A3F78"/>
                </a:solidFill>
              </a:rPr>
              <a:t>Yazı</a:t>
            </a:r>
          </a:p>
          <a:p>
            <a:pPr>
              <a:lnSpc>
                <a:spcPct val="110000"/>
              </a:lnSpc>
            </a:pPr>
            <a:r>
              <a:rPr lang="tr-TR" sz="2000" dirty="0">
                <a:solidFill>
                  <a:srgbClr val="0A3F78"/>
                </a:solidFill>
              </a:rPr>
              <a:t>Yazı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1F386A9C-8F2B-9CCC-CE51-293795B61658}"/>
              </a:ext>
            </a:extLst>
          </p:cNvPr>
          <p:cNvSpPr/>
          <p:nvPr/>
        </p:nvSpPr>
        <p:spPr>
          <a:xfrm>
            <a:off x="368112" y="6469371"/>
            <a:ext cx="20521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200" dirty="0">
                <a:solidFill>
                  <a:srgbClr val="11457C"/>
                </a:solidFill>
                <a:latin typeface="Baskerville Old Face" panose="02020602080505020303" pitchFamily="18" charset="0"/>
                <a:ea typeface="Batang" panose="02030600000101010101" pitchFamily="18" charset="-127"/>
                <a:cs typeface="Arial" pitchFamily="34" charset="0"/>
              </a:rPr>
              <a:t>İsim </a:t>
            </a:r>
            <a:r>
              <a:rPr lang="tr-TR" sz="1200" dirty="0" err="1">
                <a:solidFill>
                  <a:srgbClr val="11457C"/>
                </a:solidFill>
                <a:latin typeface="Baskerville Old Face" panose="02020602080505020303" pitchFamily="18" charset="0"/>
                <a:ea typeface="Batang" panose="02030600000101010101" pitchFamily="18" charset="-127"/>
                <a:cs typeface="Arial" pitchFamily="34" charset="0"/>
              </a:rPr>
              <a:t>Soyisim</a:t>
            </a:r>
            <a:r>
              <a:rPr lang="tr-TR" sz="1200" dirty="0">
                <a:solidFill>
                  <a:srgbClr val="11457C"/>
                </a:solidFill>
                <a:latin typeface="Baskerville Old Face" panose="02020602080505020303" pitchFamily="18" charset="0"/>
                <a:ea typeface="Batang" panose="02030600000101010101" pitchFamily="18" charset="-127"/>
                <a:cs typeface="Arial" pitchFamily="34" charset="0"/>
              </a:rPr>
              <a:t> – Konu, Ders vb.</a:t>
            </a:r>
          </a:p>
        </p:txBody>
      </p:sp>
      <p:pic>
        <p:nvPicPr>
          <p:cNvPr id="5" name="Picture 2" descr="neü logo ile ilgili görsel sonucu">
            <a:extLst>
              <a:ext uri="{FF2B5EF4-FFF2-40B4-BE49-F238E27FC236}">
                <a16:creationId xmlns:a16="http://schemas.microsoft.com/office/drawing/2014/main" id="{1DD4D1F0-D5DC-6880-763F-2A36C9549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56" y="368024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 descr="metin, yazı tipi, logo, daire içeren bir resim&#10;&#10;Yapay zeka tarafından oluşturulmuş içerik yanlış olabilir.">
            <a:extLst>
              <a:ext uri="{FF2B5EF4-FFF2-40B4-BE49-F238E27FC236}">
                <a16:creationId xmlns:a16="http://schemas.microsoft.com/office/drawing/2014/main" id="{BDE54346-40F5-6D80-84EA-68C0D4A430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644" y="365126"/>
            <a:ext cx="1080000" cy="1080000"/>
          </a:xfrm>
          <a:prstGeom prst="rect">
            <a:avLst/>
          </a:prstGeom>
        </p:spPr>
      </p:pic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5ECE159-C805-B5F3-FB23-39F8D7264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410-79A7-47D3-8DB6-E228F2C4103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8354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TM02836342[[fn=İyon]]</Template>
  <TotalTime>5324</TotalTime>
  <Words>68</Words>
  <Application>Microsoft Office PowerPoint</Application>
  <PresentationFormat>Ekran Gösterisi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BankGothic Md BT</vt:lpstr>
      <vt:lpstr>Baskerville Old Face</vt:lpstr>
      <vt:lpstr>Calibri</vt:lpstr>
      <vt:lpstr>Calibri Light</vt:lpstr>
      <vt:lpstr>Times New Roman</vt:lpstr>
      <vt:lpstr>Office Theme</vt:lpstr>
      <vt:lpstr>PowerPoint Sunusu</vt:lpstr>
      <vt:lpstr>Başlık</vt:lpstr>
      <vt:lpstr>Başlık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HİDROLİK MAKİNELER</dc:title>
  <dc:creator>Numan</dc:creator>
  <cp:lastModifiedBy>Mehmet Numan Kaya</cp:lastModifiedBy>
  <cp:revision>218</cp:revision>
  <dcterms:created xsi:type="dcterms:W3CDTF">2019-02-19T08:31:47Z</dcterms:created>
  <dcterms:modified xsi:type="dcterms:W3CDTF">2025-06-18T13:54:53Z</dcterms:modified>
</cp:coreProperties>
</file>