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816670" y="10890448"/>
            <a:ext cx="2850074"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215738" y="530262"/>
            <a:ext cx="3135724" cy="97461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0816670" y="10890448"/>
            <a:ext cx="2850074" cy="23804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56</cp:revision>
  <dcterms:modified xsi:type="dcterms:W3CDTF">2021-01-11T13:16:05Z</dcterms:modified>
</cp:coreProperties>
</file>