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7718" y="7726058"/>
            <a:ext cx="202014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41330" y="268288"/>
            <a:ext cx="1805043" cy="5610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47718" y="7726058"/>
            <a:ext cx="2020142" cy="16872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56</cp:revision>
  <dcterms:modified xsi:type="dcterms:W3CDTF">2021-01-11T13:16:21Z</dcterms:modified>
</cp:coreProperties>
</file>