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890448"/>
            <a:ext cx="2970501"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30262"/>
            <a:ext cx="3217648"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890448"/>
            <a:ext cx="2970501"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2021-01-06T16:39:45Z</dcterms:modified>
</cp:coreProperties>
</file>