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26058"/>
            <a:ext cx="2105500"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7751" y="268288"/>
            <a:ext cx="1852201"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26058"/>
            <a:ext cx="2105500"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2021-01-06T16:39:22Z</dcterms:modified>
</cp:coreProperties>
</file>