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80" y="114"/>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32128" y="7757120"/>
            <a:ext cx="1851321"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88632" y="268288"/>
            <a:ext cx="1881319" cy="6032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32128" y="7757120"/>
            <a:ext cx="1851321"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2022-11-01T08:48:42Z</dcterms:modified>
</cp:coreProperties>
</file>