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7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82904" y="10890448"/>
            <a:ext cx="2717606"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63492" y="530263"/>
            <a:ext cx="2942782" cy="9435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935758" y="10890448"/>
            <a:ext cx="2611897"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2022-11-01T08:49:08Z</dcterms:modified>
</cp:coreProperties>
</file>