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7" d="100"/>
          <a:sy n="37" d="100"/>
        </p:scale>
        <p:origin x="774" y="90"/>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56457" y="10982664"/>
            <a:ext cx="2970500" cy="19960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74778" y="585293"/>
            <a:ext cx="3217644" cy="8645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56457" y="10982664"/>
            <a:ext cx="2970500" cy="19960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57</cp:revision>
  <dcterms:modified xsi:type="dcterms:W3CDTF">2021-09-28T11:53:28Z</dcterms:modified>
</cp:coreProperties>
</file>