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482" y="96"/>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854506"/>
            <a:ext cx="2105499" cy="14147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7752" y="299966"/>
            <a:ext cx="1852198" cy="4976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862290"/>
            <a:ext cx="2105499" cy="14147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57</cp:revision>
  <dcterms:modified xsi:type="dcterms:W3CDTF">2021-09-28T11:53:49Z</dcterms:modified>
</cp:coreProperties>
</file>