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818677" y="10890448"/>
            <a:ext cx="2846060"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29862" y="530262"/>
            <a:ext cx="3107475" cy="974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818677" y="10890448"/>
            <a:ext cx="2846060"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2021-01-08T13:26:45Z</dcterms:modified>
</cp:coreProperties>
</file>