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49141" y="7726058"/>
            <a:ext cx="2017296"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49460" y="268288"/>
            <a:ext cx="1788782" cy="5610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49141" y="7726058"/>
            <a:ext cx="2017296"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2021-01-08T13:27:01Z</dcterms:modified>
</cp:coreProperties>
</file>