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descr="C:\Users\NEU\Desktop\AKİF Logo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15024" y="9776495"/>
            <a:ext cx="3167689" cy="31731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1" name="Picture 2" descr="C:\Users\NEU\Desktop\Fakülte, YO vs\Fakülteler\AKİF Logo\AKİF Logo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30760" y="542456"/>
            <a:ext cx="3068637" cy="9048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descr="C:\Users\NEU\Desktop\AKİF Logo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15024" y="9776495"/>
            <a:ext cx="3167689" cy="31731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2</cp:revision>
  <dcterms:modified xsi:type="dcterms:W3CDTF">2020-09-24T14:56:50Z</dcterms:modified>
</cp:coreProperties>
</file>