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8" name="Picture 2" descr="C:\Users\NEU\Desktop\AKİF Logo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69080" y="7071758"/>
            <a:ext cx="2069424" cy="20729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1" name="Picture 2" descr="C:\Users\NEU\Desktop\Fakülte, YO vs\Fakülteler\AKİF Logo\AKİF Logo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1720" y="196280"/>
            <a:ext cx="2304256" cy="6794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descr="C:\Users\NEU\Desktop\AKİF Logo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69080" y="7071758"/>
            <a:ext cx="2069424" cy="20729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2</cp:revision>
  <dcterms:modified xsi:type="dcterms:W3CDTF">2020-09-24T14:57:47Z</dcterms:modified>
</cp:coreProperties>
</file>