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descr="C:\Users\NEU\Desktop\AKEF Logo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55279" y="9836739"/>
            <a:ext cx="3087177" cy="308717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descr="C:\Users\NEU\Desktop\AKEF Logo3.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30760" y="549275"/>
            <a:ext cx="2955925" cy="9017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6" name="Picture 2" descr="C:\Users\NEU\Desktop\AKEF Logo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55279" y="9836739"/>
            <a:ext cx="3087177" cy="308717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3</cp:revision>
  <dcterms:modified xsi:type="dcterms:W3CDTF">2020-09-24T15:26:36Z</dcterms:modified>
</cp:coreProperties>
</file>