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23848" y="9836739"/>
            <a:ext cx="3082065" cy="3087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7254" y="556076"/>
            <a:ext cx="2522937" cy="8880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23848" y="9836739"/>
            <a:ext cx="3082065" cy="3087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6</cp:revision>
  <dcterms:modified xsi:type="dcterms:W3CDTF">2020-09-24T15:57:08Z</dcterms:modified>
</cp:coreProperties>
</file>