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23848" y="9839294"/>
            <a:ext cx="3082065" cy="3082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67778" y="521296"/>
            <a:ext cx="3122554" cy="11173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23848" y="9839294"/>
            <a:ext cx="3082065" cy="3082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7</cp:revision>
  <dcterms:modified xsi:type="dcterms:W3CDTF">2020-09-24T16:03:39Z</dcterms:modified>
</cp:coreProperties>
</file>