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3630" y="201501"/>
            <a:ext cx="1905428" cy="6818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8</cp:revision>
  <dcterms:modified xsi:type="dcterms:W3CDTF">2020-09-24T16:03:37Z</dcterms:modified>
</cp:coreProperties>
</file>