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7826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63630" y="266626"/>
            <a:ext cx="1905428" cy="5515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278264" y="7085666"/>
            <a:ext cx="2069565" cy="20695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10</cp:revision>
  <dcterms:modified xsi:type="dcterms:W3CDTF">2020-09-24T16:51:56Z</dcterms:modified>
</cp:coreProperties>
</file>