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8367" y="9839294"/>
            <a:ext cx="3076962" cy="30820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67778" y="656113"/>
            <a:ext cx="3122554" cy="8477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8367" y="9839294"/>
            <a:ext cx="3076962" cy="30820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10</cp:revision>
  <dcterms:modified xsi:type="dcterms:W3CDTF">2020-09-24T16:50:28Z</dcterms:modified>
</cp:coreProperties>
</file>