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5666"/>
            <a:ext cx="2066138"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3630" y="283768"/>
            <a:ext cx="1905428" cy="517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5666"/>
            <a:ext cx="2066138"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10</cp:revision>
  <dcterms:modified xsi:type="dcterms:W3CDTF">2020-09-24T16:50:44Z</dcterms:modified>
</cp:coreProperties>
</file>