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638" y="10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2367"/>
            <a:ext cx="2059301" cy="20561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59658" y="301576"/>
            <a:ext cx="1802399" cy="5154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2367"/>
            <a:ext cx="2059301" cy="20561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17</cp:revision>
  <dcterms:modified xsi:type="dcterms:W3CDTF">2021-09-08T14:00:38Z</dcterms:modified>
</cp:coreProperties>
</file>