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15:guide id="1" orient="horz" pos="4320">
          <p15:clr>
            <a:srgbClr val="A4A3A4"/>
          </p15:clr>
        </p15:guide>
        <p15:guide id="2" pos="76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5" d="100"/>
          <a:sy n="55" d="100"/>
        </p:scale>
        <p:origin x="636" y="108"/>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538367" y="9841845"/>
            <a:ext cx="3076962" cy="30769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691507" y="601715"/>
            <a:ext cx="2390964" cy="85568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538367" y="9841845"/>
            <a:ext cx="3076962" cy="30769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TotalTime>
  <Words>142</Words>
  <Application>Microsoft Office PowerPoint</Application>
  <PresentationFormat>Özel</PresentationFormat>
  <Paragraphs>5</Paragraphs>
  <Slides>3</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3</vt:i4>
      </vt:variant>
    </vt:vector>
  </HeadingPairs>
  <TitlesOfParts>
    <vt:vector size="7" baseType="lpstr">
      <vt:lpstr>Helvetica</vt:lpstr>
      <vt:lpstr>Helvetica Light</vt:lpstr>
      <vt:lpstr>Helvetica Neue</vt:lpstr>
      <vt:lpstr>White</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MERVE</cp:lastModifiedBy>
  <cp:revision>13</cp:revision>
  <dcterms:modified xsi:type="dcterms:W3CDTF">2023-05-04T09:50:44Z</dcterms:modified>
</cp:coreProperties>
</file>