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77231" y="313684"/>
            <a:ext cx="1278226" cy="4574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16382"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MERVE</cp:lastModifiedBy>
  <cp:revision>13</cp:revision>
  <dcterms:modified xsi:type="dcterms:W3CDTF">2023-05-04T09:51:07Z</dcterms:modified>
</cp:coreProperties>
</file>