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37514" y="331891"/>
            <a:ext cx="1732438" cy="5124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1211"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20</cp:revision>
  <dcterms:modified xsi:type="dcterms:W3CDTF">2020-09-24T20:45:26Z</dcterms:modified>
</cp:coreProperties>
</file>