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5379"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74776" y="512672"/>
            <a:ext cx="3308721" cy="9787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5379"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21</cp:revision>
  <dcterms:modified xsi:type="dcterms:W3CDTF">2020-09-24T20:45:29Z</dcterms:modified>
</cp:coreProperties>
</file>