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468760" y="7736766"/>
            <a:ext cx="2067276" cy="16765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97829" y="268288"/>
            <a:ext cx="1985852" cy="5683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468760" y="7736766"/>
            <a:ext cx="2067276" cy="16765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43</cp:revision>
  <dcterms:modified xsi:type="dcterms:W3CDTF">2020-09-25T14:23:28Z</dcterms:modified>
</cp:coreProperties>
</file>