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45314" y="10890448"/>
            <a:ext cx="2893372" cy="23464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23207" y="560852"/>
            <a:ext cx="3635945" cy="10405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745314" y="10890448"/>
            <a:ext cx="2893372" cy="23464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45</cp:revision>
  <dcterms:modified xsi:type="dcterms:W3CDTF">2020-09-25T14:23:15Z</dcterms:modified>
</cp:coreProperties>
</file>