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6050"/>
            <a:ext cx="2052487" cy="20487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3331" y="329874"/>
            <a:ext cx="1642605" cy="4707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6050"/>
            <a:ext cx="2052487" cy="20487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35</cp:revision>
  <dcterms:modified xsi:type="dcterms:W3CDTF">2020-09-25T12:03:09Z</dcterms:modified>
</cp:coreProperties>
</file>