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42461" y="9854758"/>
            <a:ext cx="3056633" cy="30511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030760" y="475533"/>
            <a:ext cx="3674003" cy="105300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42461" y="9854758"/>
            <a:ext cx="3056633" cy="30511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37</cp:revision>
  <dcterms:modified xsi:type="dcterms:W3CDTF">2020-09-25T12:02:55Z</dcterms:modified>
</cp:coreProperties>
</file>