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9646" y="9876326"/>
            <a:ext cx="3284706" cy="3284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58752" y="493612"/>
            <a:ext cx="3635894" cy="1033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9646" y="9876326"/>
            <a:ext cx="3284706" cy="3284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51</cp:revision>
  <dcterms:modified xsi:type="dcterms:W3CDTF">2020-09-25T15:47:20Z</dcterms:modified>
</cp:coreProperties>
</file>