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329880" y="7018542"/>
            <a:ext cx="2345038" cy="23450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525736" y="236960"/>
            <a:ext cx="2118372" cy="60209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329880" y="7018542"/>
            <a:ext cx="2345038" cy="23450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50</cp:revision>
  <dcterms:modified xsi:type="dcterms:W3CDTF">2020-09-25T15:47:40Z</dcterms:modified>
</cp:coreProperties>
</file>