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33058" y="7784875"/>
            <a:ext cx="2337494" cy="15564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8223" y="292356"/>
            <a:ext cx="1975506" cy="491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33058" y="7784875"/>
            <a:ext cx="2337494" cy="15564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54</cp:revision>
  <dcterms:modified xsi:type="dcterms:W3CDTF">2022-09-30T07:25:23Z</dcterms:modified>
</cp:coreProperties>
</file>