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174"/>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1840" y="10935403"/>
            <a:ext cx="3284961" cy="21872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13414" y="593304"/>
            <a:ext cx="3541283" cy="8807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23848" y="10935403"/>
            <a:ext cx="3284961" cy="21872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2022-09-30T07:25:25Z</dcterms:modified>
</cp:coreProperties>
</file>