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9736" y="7099321"/>
            <a:ext cx="2042251" cy="2042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744" y="196280"/>
            <a:ext cx="1812804" cy="6478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9736" y="7099321"/>
            <a:ext cx="2042251" cy="2042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41</cp:revision>
  <dcterms:modified xsi:type="dcterms:W3CDTF">2020-09-25T14:00:25Z</dcterms:modified>
</cp:coreProperties>
</file>