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50082" y="9859630"/>
            <a:ext cx="3041391" cy="304139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246784" y="437193"/>
            <a:ext cx="3257751" cy="116422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50082" y="9859630"/>
            <a:ext cx="3041391" cy="304139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43</cp:revision>
  <dcterms:modified xsi:type="dcterms:W3CDTF">2020-09-25T14:00:06Z</dcterms:modified>
</cp:coreProperties>
</file>