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882" y="96"/>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20033" y="7726058"/>
            <a:ext cx="207551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17751" y="284323"/>
            <a:ext cx="1852201" cy="528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2" name="Picture 2">
            <a:extLst>
              <a:ext uri="{FF2B5EF4-FFF2-40B4-BE49-F238E27FC236}">
                <a16:creationId xmlns:a16="http://schemas.microsoft.com/office/drawing/2014/main" id="{8D109A26-F1C9-7D93-E336-F5646CD882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20033" y="7726058"/>
            <a:ext cx="207551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ema sanat.</cp:lastModifiedBy>
  <cp:revision>56</cp:revision>
  <dcterms:modified xsi:type="dcterms:W3CDTF">2026-01-28T11:08:47Z</dcterms:modified>
</cp:coreProperties>
</file>