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0" d="100"/>
          <a:sy n="50" d="100"/>
        </p:scale>
        <p:origin x="72" y="18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77611" y="10814289"/>
            <a:ext cx="2928192"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1174776" y="558118"/>
            <a:ext cx="3217648" cy="9189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stretch>
            <a:fillRect/>
          </a:stretch>
        </p:blipFill>
        <p:spPr>
          <a:xfrm>
            <a:off x="9253985" y="5620328"/>
            <a:ext cx="5876030" cy="2082438"/>
          </a:xfrm>
          <a:prstGeom prst="rect">
            <a:avLst/>
          </a:prstGeom>
          <a:ln w="12700">
            <a:miter lim="400000"/>
          </a:ln>
        </p:spPr>
      </p:pic>
      <p:pic>
        <p:nvPicPr>
          <p:cNvPr id="2" name="Picture 2">
            <a:extLst>
              <a:ext uri="{FF2B5EF4-FFF2-40B4-BE49-F238E27FC236}">
                <a16:creationId xmlns:a16="http://schemas.microsoft.com/office/drawing/2014/main" id="{2AC51445-F00E-FBA2-E403-A132C65D8C1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77611" y="10814289"/>
            <a:ext cx="2928192"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3</vt:i4>
      </vt:variant>
    </vt:vector>
  </HeadingPairs>
  <TitlesOfParts>
    <vt:vector size="6" baseType="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ema sanat.</cp:lastModifiedBy>
  <cp:revision>56</cp:revision>
  <dcterms:modified xsi:type="dcterms:W3CDTF">2026-01-28T11:09:11Z</dcterms:modified>
</cp:coreProperties>
</file>