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882" y="96"/>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5265184" y="7784661"/>
            <a:ext cx="2474431" cy="14808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617751" y="334246"/>
            <a:ext cx="1852201" cy="42911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stretch>
            <a:fillRect/>
          </a:stretch>
        </p:blipFill>
        <p:spPr>
          <a:xfrm>
            <a:off x="4413145" y="3996677"/>
            <a:ext cx="4178511" cy="1480846"/>
          </a:xfrm>
          <a:prstGeom prst="rect">
            <a:avLst/>
          </a:prstGeom>
          <a:ln w="12700">
            <a:miter lim="400000"/>
          </a:ln>
        </p:spPr>
      </p:pic>
      <p:pic>
        <p:nvPicPr>
          <p:cNvPr id="2" name="Picture 2">
            <a:extLst>
              <a:ext uri="{FF2B5EF4-FFF2-40B4-BE49-F238E27FC236}">
                <a16:creationId xmlns:a16="http://schemas.microsoft.com/office/drawing/2014/main" id="{7A4FC795-2987-B49A-62B2-0ACBB03F49F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5265184" y="7784661"/>
            <a:ext cx="2474431" cy="14808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3</vt:i4>
      </vt:variant>
    </vt:vector>
  </HeadingPairs>
  <TitlesOfParts>
    <vt:vector size="6" baseType="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ema sanat.</cp:lastModifiedBy>
  <cp:revision>56</cp:revision>
  <dcterms:modified xsi:type="dcterms:W3CDTF">2026-01-28T10:47:14Z</dcterms:modified>
</cp:coreProperties>
</file>