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54374" y="7757120"/>
            <a:ext cx="2296050" cy="16555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97829" y="290618"/>
            <a:ext cx="1985852" cy="52366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54374" y="7757120"/>
            <a:ext cx="2296050" cy="16555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44</cp:revision>
  <dcterms:modified xsi:type="dcterms:W3CDTF">2020-09-25T14:31:56Z</dcterms:modified>
</cp:coreProperties>
</file>