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463808" y="10925504"/>
            <a:ext cx="3246886" cy="23412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923207" y="601737"/>
            <a:ext cx="3635945" cy="95879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463808" y="10925504"/>
            <a:ext cx="3246886" cy="23412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46</cp:revision>
  <dcterms:modified xsi:type="dcterms:W3CDTF">2020-09-25T14:31:34Z</dcterms:modified>
</cp:coreProperties>
</file>