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9" d="100"/>
          <a:sy n="29" d="100"/>
        </p:scale>
        <p:origin x="162" y="108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59575" y="10898590"/>
            <a:ext cx="2964264" cy="22241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177826" y="581351"/>
            <a:ext cx="3211547" cy="8724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59575" y="10898590"/>
            <a:ext cx="2964264" cy="22241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Merve Acar</cp:lastModifiedBy>
  <cp:revision>57</cp:revision>
  <dcterms:modified xsi:type="dcterms:W3CDTF">2024-12-20T11:15:00Z</dcterms:modified>
</cp:coreProperties>
</file>