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102" y="630"/>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5507249" y="7781454"/>
            <a:ext cx="2101079" cy="15764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619507" y="297697"/>
            <a:ext cx="1848688" cy="5022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5507249" y="7757120"/>
            <a:ext cx="2101079" cy="15764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3</vt:i4>
      </vt:variant>
    </vt:vector>
  </HeadingPairs>
  <TitlesOfParts>
    <vt:vector size="6" baseType="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Merve Acar</cp:lastModifiedBy>
  <cp:revision>57</cp:revision>
  <dcterms:modified xsi:type="dcterms:W3CDTF">2024-12-20T11:15:21Z</dcterms:modified>
</cp:coreProperties>
</file>