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7" d="100"/>
          <a:sy n="107" d="100"/>
        </p:scale>
        <p:origin x="1176" y="132"/>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5596625" y="7726058"/>
            <a:ext cx="1922327" cy="16872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p:blipFill>
        <p:spPr bwMode="auto">
          <a:xfrm>
            <a:off x="662238" y="268288"/>
            <a:ext cx="1763227" cy="56102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stretch>
            <a:fillRect/>
          </a:stretch>
        </p:blipFill>
        <p:spPr>
          <a:xfrm>
            <a:off x="4413145" y="3996677"/>
            <a:ext cx="4178511" cy="1480846"/>
          </a:xfrm>
          <a:prstGeom prst="rect">
            <a:avLst/>
          </a:prstGeom>
          <a:ln w="12700">
            <a:miter lim="400000"/>
          </a:ln>
        </p:spPr>
      </p:pic>
      <p:pic>
        <p:nvPicPr>
          <p:cNvPr id="2" name="Picture 2">
            <a:extLst>
              <a:ext uri="{FF2B5EF4-FFF2-40B4-BE49-F238E27FC236}">
                <a16:creationId xmlns:a16="http://schemas.microsoft.com/office/drawing/2014/main" id="{D9F5C67B-7183-0C34-543D-A26B9D2C4A5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5596625" y="7726058"/>
            <a:ext cx="1922327" cy="16872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6" baseType="variant">
      <vt:variant>
        <vt:lpstr>Kullanılan Yazı Tipleri</vt:lpstr>
      </vt:variant>
      <vt:variant>
        <vt:i4>2</vt:i4>
      </vt:variant>
      <vt:variant>
        <vt:lpstr>Tema</vt:lpstr>
      </vt:variant>
      <vt:variant>
        <vt:i4>1</vt:i4>
      </vt:variant>
      <vt:variant>
        <vt:lpstr>Slayt Başlıkları</vt:lpstr>
      </vt:variant>
      <vt:variant>
        <vt:i4>3</vt:i4>
      </vt:variant>
    </vt:vector>
  </HeadingPairs>
  <TitlesOfParts>
    <vt:vector size="6" baseType="lpstr">
      <vt:lpstr>Helvetica Light</vt:lpstr>
      <vt:lpstr>Helvetica Neue</vt:lpstr>
      <vt:lpstr>White</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ema sanat.</cp:lastModifiedBy>
  <cp:revision>56</cp:revision>
  <dcterms:modified xsi:type="dcterms:W3CDTF">2025-06-24T11:32:58Z</dcterms:modified>
</cp:coreProperties>
</file>