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90" y="312"/>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885670" y="10890448"/>
            <a:ext cx="27120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252059" y="530262"/>
            <a:ext cx="3063082"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2" name="Picture 2">
            <a:extLst>
              <a:ext uri="{FF2B5EF4-FFF2-40B4-BE49-F238E27FC236}">
                <a16:creationId xmlns:a16="http://schemas.microsoft.com/office/drawing/2014/main" id="{59CC8AFA-41EA-4CC6-8172-33C73FAAE0A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885670" y="10890448"/>
            <a:ext cx="27120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ema sanat.</cp:lastModifiedBy>
  <cp:revision>56</cp:revision>
  <dcterms:modified xsi:type="dcterms:W3CDTF">2025-06-24T11:33:19Z</dcterms:modified>
</cp:coreProperties>
</file>