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9474"/>
            <a:ext cx="306170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422684" y="521296"/>
            <a:ext cx="2920444" cy="10058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9926" y="9849474"/>
            <a:ext cx="3061703" cy="3061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31</cp:revision>
  <dcterms:modified xsi:type="dcterms:W3CDTF">2020-09-25T10:44:40Z</dcterms:modified>
</cp:coreProperties>
</file>