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2916" y="7092502"/>
            <a:ext cx="2055891" cy="20558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53294" y="268288"/>
            <a:ext cx="1672642" cy="5760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22280" y="7092502"/>
            <a:ext cx="2055891" cy="20558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30</cp:revision>
  <dcterms:modified xsi:type="dcterms:W3CDTF">2020-09-25T10:45:01Z</dcterms:modified>
</cp:coreProperties>
</file>